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0"/>
  </p:notesMasterIdLst>
  <p:handoutMasterIdLst>
    <p:handoutMasterId r:id="rId91"/>
  </p:handoutMasterIdLst>
  <p:sldIdLst>
    <p:sldId id="263" r:id="rId5"/>
    <p:sldId id="260" r:id="rId6"/>
    <p:sldId id="4640" r:id="rId7"/>
    <p:sldId id="284" r:id="rId8"/>
    <p:sldId id="4643" r:id="rId9"/>
    <p:sldId id="264" r:id="rId10"/>
    <p:sldId id="262" r:id="rId11"/>
    <p:sldId id="4644" r:id="rId12"/>
    <p:sldId id="259" r:id="rId13"/>
    <p:sldId id="4645" r:id="rId14"/>
    <p:sldId id="745" r:id="rId15"/>
    <p:sldId id="746" r:id="rId16"/>
    <p:sldId id="4647" r:id="rId17"/>
    <p:sldId id="4679" r:id="rId18"/>
    <p:sldId id="4648" r:id="rId19"/>
    <p:sldId id="4649" r:id="rId20"/>
    <p:sldId id="4682" r:id="rId21"/>
    <p:sldId id="4683" r:id="rId22"/>
    <p:sldId id="4650" r:id="rId23"/>
    <p:sldId id="4651" r:id="rId24"/>
    <p:sldId id="4652" r:id="rId25"/>
    <p:sldId id="4653" r:id="rId26"/>
    <p:sldId id="4654" r:id="rId27"/>
    <p:sldId id="4655" r:id="rId28"/>
    <p:sldId id="4657" r:id="rId29"/>
    <p:sldId id="4656" r:id="rId30"/>
    <p:sldId id="4658" r:id="rId31"/>
    <p:sldId id="4661" r:id="rId32"/>
    <p:sldId id="4659" r:id="rId33"/>
    <p:sldId id="4660" r:id="rId34"/>
    <p:sldId id="4663" r:id="rId35"/>
    <p:sldId id="296" r:id="rId36"/>
    <p:sldId id="4664" r:id="rId37"/>
    <p:sldId id="4665" r:id="rId38"/>
    <p:sldId id="5765" r:id="rId39"/>
    <p:sldId id="4666" r:id="rId40"/>
    <p:sldId id="4667" r:id="rId41"/>
    <p:sldId id="4668" r:id="rId42"/>
    <p:sldId id="4670" r:id="rId43"/>
    <p:sldId id="4684" r:id="rId44"/>
    <p:sldId id="617" r:id="rId45"/>
    <p:sldId id="618" r:id="rId46"/>
    <p:sldId id="4671" r:id="rId47"/>
    <p:sldId id="621" r:id="rId48"/>
    <p:sldId id="703" r:id="rId49"/>
    <p:sldId id="4669" r:id="rId50"/>
    <p:sldId id="4672" r:id="rId51"/>
    <p:sldId id="4676" r:id="rId52"/>
    <p:sldId id="4673" r:id="rId53"/>
    <p:sldId id="5764" r:id="rId54"/>
    <p:sldId id="4674" r:id="rId55"/>
    <p:sldId id="5766" r:id="rId56"/>
    <p:sldId id="5767" r:id="rId57"/>
    <p:sldId id="5236" r:id="rId58"/>
    <p:sldId id="5293" r:id="rId59"/>
    <p:sldId id="5294" r:id="rId60"/>
    <p:sldId id="5771" r:id="rId61"/>
    <p:sldId id="5295" r:id="rId62"/>
    <p:sldId id="5752" r:id="rId63"/>
    <p:sldId id="5768" r:id="rId64"/>
    <p:sldId id="5755" r:id="rId65"/>
    <p:sldId id="514" r:id="rId66"/>
    <p:sldId id="5769" r:id="rId67"/>
    <p:sldId id="4675" r:id="rId68"/>
    <p:sldId id="4677" r:id="rId69"/>
    <p:sldId id="4678" r:id="rId70"/>
    <p:sldId id="4680" r:id="rId71"/>
    <p:sldId id="4512" r:id="rId72"/>
    <p:sldId id="5772" r:id="rId73"/>
    <p:sldId id="737" r:id="rId74"/>
    <p:sldId id="5763" r:id="rId75"/>
    <p:sldId id="5762" r:id="rId76"/>
    <p:sldId id="4681" r:id="rId77"/>
    <p:sldId id="5770" r:id="rId78"/>
    <p:sldId id="320" r:id="rId79"/>
    <p:sldId id="686" r:id="rId80"/>
    <p:sldId id="5761" r:id="rId81"/>
    <p:sldId id="5753" r:id="rId82"/>
    <p:sldId id="5757" r:id="rId83"/>
    <p:sldId id="5756" r:id="rId84"/>
    <p:sldId id="5758" r:id="rId85"/>
    <p:sldId id="5760" r:id="rId86"/>
    <p:sldId id="5754" r:id="rId87"/>
    <p:sldId id="258" r:id="rId88"/>
    <p:sldId id="261" r:id="rId89"/>
  </p:sldIdLst>
  <p:sldSz cx="9144000" cy="5143500" type="screen16x9"/>
  <p:notesSz cx="6797675" cy="9928225"/>
  <p:custDataLst>
    <p:tags r:id="rId92"/>
  </p:custDataLst>
  <p:defaultTextStyle>
    <a:defPPr>
      <a:defRPr lang="en-US"/>
    </a:defPPr>
    <a:lvl1pPr marL="0" algn="l" defTabSz="914256" rtl="0" eaLnBrk="1" latinLnBrk="0" hangingPunct="1">
      <a:defRPr sz="1800" kern="1200">
        <a:solidFill>
          <a:schemeClr val="tx1"/>
        </a:solidFill>
        <a:latin typeface="+mn-lt"/>
        <a:ea typeface="+mn-ea"/>
        <a:cs typeface="+mn-cs"/>
      </a:defRPr>
    </a:lvl1pPr>
    <a:lvl2pPr marL="457127"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1" algn="l" defTabSz="914256" rtl="0" eaLnBrk="1" latinLnBrk="0" hangingPunct="1">
      <a:defRPr sz="1800" kern="1200">
        <a:solidFill>
          <a:schemeClr val="tx1"/>
        </a:solidFill>
        <a:latin typeface="+mn-lt"/>
        <a:ea typeface="+mn-ea"/>
        <a:cs typeface="+mn-cs"/>
      </a:defRPr>
    </a:lvl5pPr>
    <a:lvl6pPr marL="2285639" algn="l" defTabSz="914256" rtl="0" eaLnBrk="1" latinLnBrk="0" hangingPunct="1">
      <a:defRPr sz="1800" kern="1200">
        <a:solidFill>
          <a:schemeClr val="tx1"/>
        </a:solidFill>
        <a:latin typeface="+mn-lt"/>
        <a:ea typeface="+mn-ea"/>
        <a:cs typeface="+mn-cs"/>
      </a:defRPr>
    </a:lvl6pPr>
    <a:lvl7pPr marL="2742767" algn="l" defTabSz="914256" rtl="0" eaLnBrk="1" latinLnBrk="0" hangingPunct="1">
      <a:defRPr sz="1800" kern="1200">
        <a:solidFill>
          <a:schemeClr val="tx1"/>
        </a:solidFill>
        <a:latin typeface="+mn-lt"/>
        <a:ea typeface="+mn-ea"/>
        <a:cs typeface="+mn-cs"/>
      </a:defRPr>
    </a:lvl7pPr>
    <a:lvl8pPr marL="3199894" algn="l" defTabSz="914256" rtl="0" eaLnBrk="1" latinLnBrk="0" hangingPunct="1">
      <a:defRPr sz="1800" kern="1200">
        <a:solidFill>
          <a:schemeClr val="tx1"/>
        </a:solidFill>
        <a:latin typeface="+mn-lt"/>
        <a:ea typeface="+mn-ea"/>
        <a:cs typeface="+mn-cs"/>
      </a:defRPr>
    </a:lvl8pPr>
    <a:lvl9pPr marL="3657023" algn="l" defTabSz="91425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CC28A73-7D52-354E-AFA3-9E9F7B1DF294}">
          <p14:sldIdLst>
            <p14:sldId id="263"/>
            <p14:sldId id="260"/>
            <p14:sldId id="4640"/>
            <p14:sldId id="284"/>
            <p14:sldId id="4643"/>
          </p14:sldIdLst>
        </p14:section>
        <p14:section name="Content" id="{E0D28AC0-21C7-514A-86AA-C00B9B92C8DC}">
          <p14:sldIdLst>
            <p14:sldId id="264"/>
            <p14:sldId id="262"/>
            <p14:sldId id="4644"/>
            <p14:sldId id="259"/>
            <p14:sldId id="4645"/>
            <p14:sldId id="745"/>
            <p14:sldId id="746"/>
            <p14:sldId id="4647"/>
            <p14:sldId id="4679"/>
            <p14:sldId id="4648"/>
            <p14:sldId id="4649"/>
            <p14:sldId id="4682"/>
            <p14:sldId id="4683"/>
            <p14:sldId id="4650"/>
            <p14:sldId id="4651"/>
            <p14:sldId id="4652"/>
            <p14:sldId id="4653"/>
            <p14:sldId id="4654"/>
            <p14:sldId id="4655"/>
            <p14:sldId id="4657"/>
            <p14:sldId id="4656"/>
            <p14:sldId id="4658"/>
            <p14:sldId id="4661"/>
            <p14:sldId id="4659"/>
            <p14:sldId id="4660"/>
            <p14:sldId id="4663"/>
            <p14:sldId id="296"/>
            <p14:sldId id="4664"/>
            <p14:sldId id="4665"/>
            <p14:sldId id="5765"/>
            <p14:sldId id="4666"/>
            <p14:sldId id="4667"/>
            <p14:sldId id="4668"/>
            <p14:sldId id="4670"/>
            <p14:sldId id="4684"/>
            <p14:sldId id="617"/>
            <p14:sldId id="618"/>
            <p14:sldId id="4671"/>
            <p14:sldId id="621"/>
            <p14:sldId id="703"/>
            <p14:sldId id="4669"/>
            <p14:sldId id="4672"/>
            <p14:sldId id="4676"/>
            <p14:sldId id="4673"/>
            <p14:sldId id="5764"/>
            <p14:sldId id="4674"/>
            <p14:sldId id="5766"/>
            <p14:sldId id="5767"/>
            <p14:sldId id="5236"/>
            <p14:sldId id="5293"/>
            <p14:sldId id="5294"/>
            <p14:sldId id="5771"/>
            <p14:sldId id="5295"/>
            <p14:sldId id="5752"/>
            <p14:sldId id="5768"/>
            <p14:sldId id="5755"/>
            <p14:sldId id="514"/>
            <p14:sldId id="5769"/>
            <p14:sldId id="4675"/>
            <p14:sldId id="4677"/>
            <p14:sldId id="4678"/>
            <p14:sldId id="4680"/>
            <p14:sldId id="4512"/>
            <p14:sldId id="5772"/>
            <p14:sldId id="737"/>
            <p14:sldId id="5763"/>
            <p14:sldId id="5762"/>
            <p14:sldId id="4681"/>
            <p14:sldId id="5770"/>
            <p14:sldId id="320"/>
            <p14:sldId id="686"/>
            <p14:sldId id="5761"/>
            <p14:sldId id="5753"/>
            <p14:sldId id="5757"/>
            <p14:sldId id="5756"/>
            <p14:sldId id="5758"/>
            <p14:sldId id="5760"/>
            <p14:sldId id="5754"/>
          </p14:sldIdLst>
        </p14:section>
        <p14:section name="Final slides" id="{406D4117-CF5A-4646-8B11-D9A1BAE34BCF}">
          <p14:sldIdLst>
            <p14:sldId id="258"/>
            <p14:sldId id="26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a:srgbClr val="C9691B"/>
    <a:srgbClr val="021E42"/>
    <a:srgbClr val="2D0032"/>
    <a:srgbClr val="FFB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98B17-4D3F-0B4E-987F-89EA14301AA4}" v="374" dt="2025-02-24T12:21:58.388"/>
    <p1510:client id="{698FE70B-85DF-47B6-B7C2-FF31D5277A9E}" v="354" dt="2025-02-23T23:06:51.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autoAdjust="0"/>
    <p:restoredTop sz="86393" autoAdjust="0"/>
  </p:normalViewPr>
  <p:slideViewPr>
    <p:cSldViewPr>
      <p:cViewPr varScale="1">
        <p:scale>
          <a:sx n="131" d="100"/>
          <a:sy n="131" d="100"/>
        </p:scale>
        <p:origin x="936" y="48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4496" y="18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Lukes" userId="567b652b-151c-45ad-8e45-d3bf6d747a28" providerId="ADAL" clId="{11E98B17-4D3F-0B4E-987F-89EA14301AA4}"/>
    <pc:docChg chg="undo custSel addSld delSld modSld sldOrd modSection">
      <pc:chgData name="Dominik Lukes" userId="567b652b-151c-45ad-8e45-d3bf6d747a28" providerId="ADAL" clId="{11E98B17-4D3F-0B4E-987F-89EA14301AA4}" dt="2025-02-24T12:23:14.540" v="2635" actId="1037"/>
      <pc:docMkLst>
        <pc:docMk/>
      </pc:docMkLst>
      <pc:sldChg chg="modSp mod">
        <pc:chgData name="Dominik Lukes" userId="567b652b-151c-45ad-8e45-d3bf6d747a28" providerId="ADAL" clId="{11E98B17-4D3F-0B4E-987F-89EA14301AA4}" dt="2025-02-23T15:56:42.159" v="2553" actId="20577"/>
        <pc:sldMkLst>
          <pc:docMk/>
          <pc:sldMk cId="2532112526" sldId="258"/>
        </pc:sldMkLst>
        <pc:spChg chg="mod">
          <ac:chgData name="Dominik Lukes" userId="567b652b-151c-45ad-8e45-d3bf6d747a28" providerId="ADAL" clId="{11E98B17-4D3F-0B4E-987F-89EA14301AA4}" dt="2025-02-23T15:56:42.159" v="2553" actId="20577"/>
          <ac:spMkLst>
            <pc:docMk/>
            <pc:sldMk cId="2532112526" sldId="258"/>
            <ac:spMk id="4" creationId="{C93B90F4-555E-3F1B-A9BA-A45B6449F371}"/>
          </ac:spMkLst>
        </pc:spChg>
      </pc:sldChg>
      <pc:sldChg chg="add">
        <pc:chgData name="Dominik Lukes" userId="567b652b-151c-45ad-8e45-d3bf6d747a28" providerId="ADAL" clId="{11E98B17-4D3F-0B4E-987F-89EA14301AA4}" dt="2025-02-22T15:56:37.465" v="1550"/>
        <pc:sldMkLst>
          <pc:docMk/>
          <pc:sldMk cId="3286610662" sldId="284"/>
        </pc:sldMkLst>
      </pc:sldChg>
      <pc:sldChg chg="addSp modSp add mod ord modClrScheme chgLayout">
        <pc:chgData name="Dominik Lukes" userId="567b652b-151c-45ad-8e45-d3bf6d747a28" providerId="ADAL" clId="{11E98B17-4D3F-0B4E-987F-89EA14301AA4}" dt="2025-02-24T12:23:14.540" v="2635" actId="1037"/>
        <pc:sldMkLst>
          <pc:docMk/>
          <pc:sldMk cId="1787576517" sldId="296"/>
        </pc:sldMkLst>
        <pc:spChg chg="add mod ord">
          <ac:chgData name="Dominik Lukes" userId="567b652b-151c-45ad-8e45-d3bf6d747a28" providerId="ADAL" clId="{11E98B17-4D3F-0B4E-987F-89EA14301AA4}" dt="2025-02-24T12:22:52.428" v="2619" actId="20577"/>
          <ac:spMkLst>
            <pc:docMk/>
            <pc:sldMk cId="1787576517" sldId="296"/>
            <ac:spMk id="2" creationId="{271C34B9-7715-5708-B9C5-9983A1A19579}"/>
          </ac:spMkLst>
        </pc:spChg>
        <pc:picChg chg="mod">
          <ac:chgData name="Dominik Lukes" userId="567b652b-151c-45ad-8e45-d3bf6d747a28" providerId="ADAL" clId="{11E98B17-4D3F-0B4E-987F-89EA14301AA4}" dt="2025-02-24T12:22:56.017" v="2620" actId="1076"/>
          <ac:picMkLst>
            <pc:docMk/>
            <pc:sldMk cId="1787576517" sldId="296"/>
            <ac:picMk id="3" creationId="{DBEAA2F0-6522-C9DD-E373-538925B38E34}"/>
          </ac:picMkLst>
        </pc:picChg>
        <pc:picChg chg="mod">
          <ac:chgData name="Dominik Lukes" userId="567b652b-151c-45ad-8e45-d3bf6d747a28" providerId="ADAL" clId="{11E98B17-4D3F-0B4E-987F-89EA14301AA4}" dt="2025-02-24T12:23:14.540" v="2635" actId="1037"/>
          <ac:picMkLst>
            <pc:docMk/>
            <pc:sldMk cId="1787576517" sldId="296"/>
            <ac:picMk id="6" creationId="{B538CA8E-BEA3-25B4-B7CF-BAB160FC8C6B}"/>
          </ac:picMkLst>
        </pc:picChg>
        <pc:picChg chg="mod">
          <ac:chgData name="Dominik Lukes" userId="567b652b-151c-45ad-8e45-d3bf6d747a28" providerId="ADAL" clId="{11E98B17-4D3F-0B4E-987F-89EA14301AA4}" dt="2025-02-24T12:23:14.540" v="2635" actId="1037"/>
          <ac:picMkLst>
            <pc:docMk/>
            <pc:sldMk cId="1787576517" sldId="296"/>
            <ac:picMk id="8" creationId="{A6A6EFD9-5407-9228-9A4E-AD07E09EADED}"/>
          </ac:picMkLst>
        </pc:picChg>
      </pc:sldChg>
      <pc:sldChg chg="add del">
        <pc:chgData name="Dominik Lukes" userId="567b652b-151c-45ad-8e45-d3bf6d747a28" providerId="ADAL" clId="{11E98B17-4D3F-0B4E-987F-89EA14301AA4}" dt="2025-02-23T15:55:33.632" v="2482" actId="2696"/>
        <pc:sldMkLst>
          <pc:docMk/>
          <pc:sldMk cId="2791237415" sldId="320"/>
        </pc:sldMkLst>
      </pc:sldChg>
      <pc:sldChg chg="add">
        <pc:chgData name="Dominik Lukes" userId="567b652b-151c-45ad-8e45-d3bf6d747a28" providerId="ADAL" clId="{11E98B17-4D3F-0B4E-987F-89EA14301AA4}" dt="2025-02-23T15:55:48.403" v="2483"/>
        <pc:sldMkLst>
          <pc:docMk/>
          <pc:sldMk cId="3580427988" sldId="320"/>
        </pc:sldMkLst>
      </pc:sldChg>
      <pc:sldChg chg="modSp add mod ord modClrScheme chgLayout">
        <pc:chgData name="Dominik Lukes" userId="567b652b-151c-45ad-8e45-d3bf6d747a28" providerId="ADAL" clId="{11E98B17-4D3F-0B4E-987F-89EA14301AA4}" dt="2025-02-22T14:27:40.699" v="952" actId="27636"/>
        <pc:sldMkLst>
          <pc:docMk/>
          <pc:sldMk cId="3299850220" sldId="514"/>
        </pc:sldMkLst>
        <pc:spChg chg="mod ord">
          <ac:chgData name="Dominik Lukes" userId="567b652b-151c-45ad-8e45-d3bf6d747a28" providerId="ADAL" clId="{11E98B17-4D3F-0B4E-987F-89EA14301AA4}" dt="2025-02-22T14:27:40.699" v="952" actId="27636"/>
          <ac:spMkLst>
            <pc:docMk/>
            <pc:sldMk cId="3299850220" sldId="514"/>
            <ac:spMk id="3" creationId="{A3B59F24-20A1-4D94-9BE1-C5A27CDB7784}"/>
          </ac:spMkLst>
        </pc:spChg>
        <pc:graphicFrameChg chg="mod">
          <ac:chgData name="Dominik Lukes" userId="567b652b-151c-45ad-8e45-d3bf6d747a28" providerId="ADAL" clId="{11E98B17-4D3F-0B4E-987F-89EA14301AA4}" dt="2025-02-22T14:27:35.430" v="950" actId="14100"/>
          <ac:graphicFrameMkLst>
            <pc:docMk/>
            <pc:sldMk cId="3299850220" sldId="514"/>
            <ac:graphicFrameMk id="5" creationId="{E12C8B40-55E3-479E-BE36-78DDC2662B50}"/>
          </ac:graphicFrameMkLst>
        </pc:graphicFrameChg>
      </pc:sldChg>
      <pc:sldChg chg="delSp modSp add del mod delAnim">
        <pc:chgData name="Dominik Lukes" userId="567b652b-151c-45ad-8e45-d3bf6d747a28" providerId="ADAL" clId="{11E98B17-4D3F-0B4E-987F-89EA14301AA4}" dt="2025-02-23T15:55:33.632" v="2482" actId="2696"/>
        <pc:sldMkLst>
          <pc:docMk/>
          <pc:sldMk cId="1638406217" sldId="686"/>
        </pc:sldMkLst>
      </pc:sldChg>
      <pc:sldChg chg="add">
        <pc:chgData name="Dominik Lukes" userId="567b652b-151c-45ad-8e45-d3bf6d747a28" providerId="ADAL" clId="{11E98B17-4D3F-0B4E-987F-89EA14301AA4}" dt="2025-02-23T15:55:48.403" v="2483"/>
        <pc:sldMkLst>
          <pc:docMk/>
          <pc:sldMk cId="3761086061" sldId="686"/>
        </pc:sldMkLst>
      </pc:sldChg>
      <pc:sldChg chg="add del ord">
        <pc:chgData name="Dominik Lukes" userId="567b652b-151c-45ad-8e45-d3bf6d747a28" providerId="ADAL" clId="{11E98B17-4D3F-0B4E-987F-89EA14301AA4}" dt="2025-02-23T15:50:14.227" v="2391" actId="2696"/>
        <pc:sldMkLst>
          <pc:docMk/>
          <pc:sldMk cId="2568254220" sldId="701"/>
        </pc:sldMkLst>
      </pc:sldChg>
      <pc:sldChg chg="ord">
        <pc:chgData name="Dominik Lukes" userId="567b652b-151c-45ad-8e45-d3bf6d747a28" providerId="ADAL" clId="{11E98B17-4D3F-0B4E-987F-89EA14301AA4}" dt="2025-02-22T15:59:07.870" v="1569" actId="20578"/>
        <pc:sldMkLst>
          <pc:docMk/>
          <pc:sldMk cId="2095383752" sldId="745"/>
        </pc:sldMkLst>
      </pc:sldChg>
      <pc:sldChg chg="ord">
        <pc:chgData name="Dominik Lukes" userId="567b652b-151c-45ad-8e45-d3bf6d747a28" providerId="ADAL" clId="{11E98B17-4D3F-0B4E-987F-89EA14301AA4}" dt="2025-02-22T15:59:07.870" v="1569" actId="20578"/>
        <pc:sldMkLst>
          <pc:docMk/>
          <pc:sldMk cId="1630770387" sldId="746"/>
        </pc:sldMkLst>
      </pc:sldChg>
      <pc:sldChg chg="addSp delSp modSp add mod">
        <pc:chgData name="Dominik Lukes" userId="567b652b-151c-45ad-8e45-d3bf6d747a28" providerId="ADAL" clId="{11E98B17-4D3F-0B4E-987F-89EA14301AA4}" dt="2025-02-23T14:46:21.284" v="1667" actId="21"/>
        <pc:sldMkLst>
          <pc:docMk/>
          <pc:sldMk cId="2617236198" sldId="4512"/>
        </pc:sldMkLst>
        <pc:picChg chg="add del mod">
          <ac:chgData name="Dominik Lukes" userId="567b652b-151c-45ad-8e45-d3bf6d747a28" providerId="ADAL" clId="{11E98B17-4D3F-0B4E-987F-89EA14301AA4}" dt="2025-02-23T14:46:21.284" v="1667" actId="21"/>
          <ac:picMkLst>
            <pc:docMk/>
            <pc:sldMk cId="2617236198" sldId="4512"/>
            <ac:picMk id="4" creationId="{5ECAD752-A422-F5F6-18F6-67CA8706A721}"/>
          </ac:picMkLst>
        </pc:picChg>
      </pc:sldChg>
      <pc:sldChg chg="modSp mod">
        <pc:chgData name="Dominik Lukes" userId="567b652b-151c-45ad-8e45-d3bf6d747a28" providerId="ADAL" clId="{11E98B17-4D3F-0B4E-987F-89EA14301AA4}" dt="2025-02-22T15:57:14.246" v="1552" actId="113"/>
        <pc:sldMkLst>
          <pc:docMk/>
          <pc:sldMk cId="700355461" sldId="4644"/>
        </pc:sldMkLst>
        <pc:spChg chg="mod">
          <ac:chgData name="Dominik Lukes" userId="567b652b-151c-45ad-8e45-d3bf6d747a28" providerId="ADAL" clId="{11E98B17-4D3F-0B4E-987F-89EA14301AA4}" dt="2025-02-22T15:57:14.246" v="1552" actId="113"/>
          <ac:spMkLst>
            <pc:docMk/>
            <pc:sldMk cId="700355461" sldId="4644"/>
            <ac:spMk id="5" creationId="{E4741B5D-331A-F65E-10B8-48735EC84787}"/>
          </ac:spMkLst>
        </pc:spChg>
      </pc:sldChg>
      <pc:sldChg chg="del">
        <pc:chgData name="Dominik Lukes" userId="567b652b-151c-45ad-8e45-d3bf6d747a28" providerId="ADAL" clId="{11E98B17-4D3F-0B4E-987F-89EA14301AA4}" dt="2025-02-22T13:43:23.082" v="160" actId="2696"/>
        <pc:sldMkLst>
          <pc:docMk/>
          <pc:sldMk cId="3627620513" sldId="4646"/>
        </pc:sldMkLst>
      </pc:sldChg>
      <pc:sldChg chg="addSp modSp mod">
        <pc:chgData name="Dominik Lukes" userId="567b652b-151c-45ad-8e45-d3bf6d747a28" providerId="ADAL" clId="{11E98B17-4D3F-0B4E-987F-89EA14301AA4}" dt="2025-02-22T15:58:09.216" v="1567" actId="1076"/>
        <pc:sldMkLst>
          <pc:docMk/>
          <pc:sldMk cId="2867160470" sldId="4647"/>
        </pc:sldMkLst>
        <pc:cxnChg chg="add mod">
          <ac:chgData name="Dominik Lukes" userId="567b652b-151c-45ad-8e45-d3bf6d747a28" providerId="ADAL" clId="{11E98B17-4D3F-0B4E-987F-89EA14301AA4}" dt="2025-02-22T15:58:09.216" v="1567" actId="1076"/>
          <ac:cxnSpMkLst>
            <pc:docMk/>
            <pc:sldMk cId="2867160470" sldId="4647"/>
            <ac:cxnSpMk id="7" creationId="{972AF461-64F3-026C-1770-A2FD513A85DB}"/>
          </ac:cxnSpMkLst>
        </pc:cxnChg>
      </pc:sldChg>
      <pc:sldChg chg="modSp mod">
        <pc:chgData name="Dominik Lukes" userId="567b652b-151c-45ad-8e45-d3bf6d747a28" providerId="ADAL" clId="{11E98B17-4D3F-0B4E-987F-89EA14301AA4}" dt="2025-02-22T13:44:49.911" v="207" actId="403"/>
        <pc:sldMkLst>
          <pc:docMk/>
          <pc:sldMk cId="789898628" sldId="4650"/>
        </pc:sldMkLst>
        <pc:spChg chg="mod">
          <ac:chgData name="Dominik Lukes" userId="567b652b-151c-45ad-8e45-d3bf6d747a28" providerId="ADAL" clId="{11E98B17-4D3F-0B4E-987F-89EA14301AA4}" dt="2025-02-22T13:44:49.911" v="207" actId="403"/>
          <ac:spMkLst>
            <pc:docMk/>
            <pc:sldMk cId="789898628" sldId="4650"/>
            <ac:spMk id="2" creationId="{5DC0E456-5B3B-D8A6-5ED3-5A49BA45FCFD}"/>
          </ac:spMkLst>
        </pc:spChg>
      </pc:sldChg>
      <pc:sldChg chg="modSp mod">
        <pc:chgData name="Dominik Lukes" userId="567b652b-151c-45ad-8e45-d3bf6d747a28" providerId="ADAL" clId="{11E98B17-4D3F-0B4E-987F-89EA14301AA4}" dt="2025-02-22T14:17:06.996" v="596" actId="20577"/>
        <pc:sldMkLst>
          <pc:docMk/>
          <pc:sldMk cId="3517348980" sldId="4652"/>
        </pc:sldMkLst>
        <pc:spChg chg="mod">
          <ac:chgData name="Dominik Lukes" userId="567b652b-151c-45ad-8e45-d3bf6d747a28" providerId="ADAL" clId="{11E98B17-4D3F-0B4E-987F-89EA14301AA4}" dt="2025-02-22T14:17:06.996" v="596" actId="20577"/>
          <ac:spMkLst>
            <pc:docMk/>
            <pc:sldMk cId="3517348980" sldId="4652"/>
            <ac:spMk id="2" creationId="{4F5ECD50-EB81-7D1B-E020-B065F7565416}"/>
          </ac:spMkLst>
        </pc:spChg>
      </pc:sldChg>
      <pc:sldChg chg="modSp mod">
        <pc:chgData name="Dominik Lukes" userId="567b652b-151c-45ad-8e45-d3bf6d747a28" providerId="ADAL" clId="{11E98B17-4D3F-0B4E-987F-89EA14301AA4}" dt="2025-02-22T14:18:11.759" v="612" actId="20577"/>
        <pc:sldMkLst>
          <pc:docMk/>
          <pc:sldMk cId="741922881" sldId="4666"/>
        </pc:sldMkLst>
        <pc:spChg chg="mod">
          <ac:chgData name="Dominik Lukes" userId="567b652b-151c-45ad-8e45-d3bf6d747a28" providerId="ADAL" clId="{11E98B17-4D3F-0B4E-987F-89EA14301AA4}" dt="2025-02-22T14:18:11.759" v="612" actId="20577"/>
          <ac:spMkLst>
            <pc:docMk/>
            <pc:sldMk cId="741922881" sldId="4666"/>
            <ac:spMk id="4" creationId="{A00F63C4-2C25-5347-D810-2C53DA4B6CE3}"/>
          </ac:spMkLst>
        </pc:spChg>
      </pc:sldChg>
      <pc:sldChg chg="modSp mod">
        <pc:chgData name="Dominik Lukes" userId="567b652b-151c-45ad-8e45-d3bf6d747a28" providerId="ADAL" clId="{11E98B17-4D3F-0B4E-987F-89EA14301AA4}" dt="2025-02-22T14:20:31.384" v="775" actId="20577"/>
        <pc:sldMkLst>
          <pc:docMk/>
          <pc:sldMk cId="2336908986" sldId="4669"/>
        </pc:sldMkLst>
        <pc:spChg chg="mod">
          <ac:chgData name="Dominik Lukes" userId="567b652b-151c-45ad-8e45-d3bf6d747a28" providerId="ADAL" clId="{11E98B17-4D3F-0B4E-987F-89EA14301AA4}" dt="2025-02-22T14:20:31.384" v="775" actId="20577"/>
          <ac:spMkLst>
            <pc:docMk/>
            <pc:sldMk cId="2336908986" sldId="4669"/>
            <ac:spMk id="4" creationId="{EF7B9588-A0D7-C070-9A64-CEBA99E304B0}"/>
          </ac:spMkLst>
        </pc:spChg>
      </pc:sldChg>
      <pc:sldChg chg="modSp mod">
        <pc:chgData name="Dominik Lukes" userId="567b652b-151c-45ad-8e45-d3bf6d747a28" providerId="ADAL" clId="{11E98B17-4D3F-0B4E-987F-89EA14301AA4}" dt="2025-02-22T14:18:47.702" v="630" actId="20577"/>
        <pc:sldMkLst>
          <pc:docMk/>
          <pc:sldMk cId="981858187" sldId="4670"/>
        </pc:sldMkLst>
        <pc:spChg chg="mod">
          <ac:chgData name="Dominik Lukes" userId="567b652b-151c-45ad-8e45-d3bf6d747a28" providerId="ADAL" clId="{11E98B17-4D3F-0B4E-987F-89EA14301AA4}" dt="2025-02-22T14:18:47.702" v="630" actId="20577"/>
          <ac:spMkLst>
            <pc:docMk/>
            <pc:sldMk cId="981858187" sldId="4670"/>
            <ac:spMk id="3" creationId="{D182A71A-880B-2C81-AC65-8208DF1BB3D3}"/>
          </ac:spMkLst>
        </pc:spChg>
      </pc:sldChg>
      <pc:sldChg chg="ord">
        <pc:chgData name="Dominik Lukes" userId="567b652b-151c-45ad-8e45-d3bf6d747a28" providerId="ADAL" clId="{11E98B17-4D3F-0B4E-987F-89EA14301AA4}" dt="2025-02-22T15:55:12.967" v="1547" actId="20578"/>
        <pc:sldMkLst>
          <pc:docMk/>
          <pc:sldMk cId="3515096074" sldId="4673"/>
        </pc:sldMkLst>
      </pc:sldChg>
      <pc:sldChg chg="addSp delSp mod">
        <pc:chgData name="Dominik Lukes" userId="567b652b-151c-45ad-8e45-d3bf6d747a28" providerId="ADAL" clId="{11E98B17-4D3F-0B4E-987F-89EA14301AA4}" dt="2025-02-22T14:20:58.039" v="777" actId="22"/>
        <pc:sldMkLst>
          <pc:docMk/>
          <pc:sldMk cId="3726648135" sldId="4676"/>
        </pc:sldMkLst>
      </pc:sldChg>
      <pc:sldChg chg="ord modNotesTx">
        <pc:chgData name="Dominik Lukes" userId="567b652b-151c-45ad-8e45-d3bf6d747a28" providerId="ADAL" clId="{11E98B17-4D3F-0B4E-987F-89EA14301AA4}" dt="2025-02-23T14:44:09.436" v="1624"/>
        <pc:sldMkLst>
          <pc:docMk/>
          <pc:sldMk cId="1943140359" sldId="4677"/>
        </pc:sldMkLst>
      </pc:sldChg>
      <pc:sldChg chg="ord">
        <pc:chgData name="Dominik Lukes" userId="567b652b-151c-45ad-8e45-d3bf6d747a28" providerId="ADAL" clId="{11E98B17-4D3F-0B4E-987F-89EA14301AA4}" dt="2025-02-22T13:41:40.167" v="79" actId="20578"/>
        <pc:sldMkLst>
          <pc:docMk/>
          <pc:sldMk cId="1505715548" sldId="4678"/>
        </pc:sldMkLst>
      </pc:sldChg>
      <pc:sldChg chg="addSp delSp modSp new mod ord modClrScheme chgLayout">
        <pc:chgData name="Dominik Lukes" userId="567b652b-151c-45ad-8e45-d3bf6d747a28" providerId="ADAL" clId="{11E98B17-4D3F-0B4E-987F-89EA14301AA4}" dt="2025-02-22T13:41:45.134" v="83" actId="20578"/>
        <pc:sldMkLst>
          <pc:docMk/>
          <pc:sldMk cId="765279805" sldId="4680"/>
        </pc:sldMkLst>
        <pc:spChg chg="add mod ord">
          <ac:chgData name="Dominik Lukes" userId="567b652b-151c-45ad-8e45-d3bf6d747a28" providerId="ADAL" clId="{11E98B17-4D3F-0B4E-987F-89EA14301AA4}" dt="2025-02-22T13:41:13.866" v="76" actId="20577"/>
          <ac:spMkLst>
            <pc:docMk/>
            <pc:sldMk cId="765279805" sldId="4680"/>
            <ac:spMk id="3" creationId="{867760BD-FB4A-14A4-7B6B-6970FDD8A3B5}"/>
          </ac:spMkLst>
        </pc:spChg>
      </pc:sldChg>
      <pc:sldChg chg="modSp add mod ord">
        <pc:chgData name="Dominik Lukes" userId="567b652b-151c-45ad-8e45-d3bf6d747a28" providerId="ADAL" clId="{11E98B17-4D3F-0B4E-987F-89EA14301AA4}" dt="2025-02-22T13:42:01.507" v="159" actId="20577"/>
        <pc:sldMkLst>
          <pc:docMk/>
          <pc:sldMk cId="2473741361" sldId="4681"/>
        </pc:sldMkLst>
        <pc:spChg chg="mod">
          <ac:chgData name="Dominik Lukes" userId="567b652b-151c-45ad-8e45-d3bf6d747a28" providerId="ADAL" clId="{11E98B17-4D3F-0B4E-987F-89EA14301AA4}" dt="2025-02-22T13:42:01.507" v="159" actId="20577"/>
          <ac:spMkLst>
            <pc:docMk/>
            <pc:sldMk cId="2473741361" sldId="4681"/>
            <ac:spMk id="3" creationId="{EF9A12C2-F3BA-B15C-D0D6-212D2EE3D5EA}"/>
          </ac:spMkLst>
        </pc:spChg>
      </pc:sldChg>
      <pc:sldChg chg="addSp modSp new mod modClrScheme chgLayout">
        <pc:chgData name="Dominik Lukes" userId="567b652b-151c-45ad-8e45-d3bf6d747a28" providerId="ADAL" clId="{11E98B17-4D3F-0B4E-987F-89EA14301AA4}" dt="2025-02-22T14:01:52.590" v="299" actId="732"/>
        <pc:sldMkLst>
          <pc:docMk/>
          <pc:sldMk cId="1184702193" sldId="4682"/>
        </pc:sldMkLst>
        <pc:spChg chg="mod ord">
          <ac:chgData name="Dominik Lukes" userId="567b652b-151c-45ad-8e45-d3bf6d747a28" providerId="ADAL" clId="{11E98B17-4D3F-0B4E-987F-89EA14301AA4}" dt="2025-02-22T14:01:40.553" v="298" actId="404"/>
          <ac:spMkLst>
            <pc:docMk/>
            <pc:sldMk cId="1184702193" sldId="4682"/>
            <ac:spMk id="2" creationId="{3282E6AB-349C-C4E4-0C9F-0859173BCCF2}"/>
          </ac:spMkLst>
        </pc:spChg>
        <pc:picChg chg="add mod">
          <ac:chgData name="Dominik Lukes" userId="567b652b-151c-45ad-8e45-d3bf6d747a28" providerId="ADAL" clId="{11E98B17-4D3F-0B4E-987F-89EA14301AA4}" dt="2025-02-22T14:01:52.590" v="299" actId="732"/>
          <ac:picMkLst>
            <pc:docMk/>
            <pc:sldMk cId="1184702193" sldId="4682"/>
            <ac:picMk id="1026" creationId="{70905178-5DC3-AD14-8EDE-E904B780726F}"/>
          </ac:picMkLst>
        </pc:picChg>
      </pc:sldChg>
      <pc:sldChg chg="addSp modSp new mod modClrScheme chgLayout">
        <pc:chgData name="Dominik Lukes" userId="567b652b-151c-45ad-8e45-d3bf6d747a28" providerId="ADAL" clId="{11E98B17-4D3F-0B4E-987F-89EA14301AA4}" dt="2025-02-22T14:16:33.283" v="585" actId="20577"/>
        <pc:sldMkLst>
          <pc:docMk/>
          <pc:sldMk cId="2569251106" sldId="4683"/>
        </pc:sldMkLst>
        <pc:spChg chg="mod ord">
          <ac:chgData name="Dominik Lukes" userId="567b652b-151c-45ad-8e45-d3bf6d747a28" providerId="ADAL" clId="{11E98B17-4D3F-0B4E-987F-89EA14301AA4}" dt="2025-02-22T14:13:57.126" v="339" actId="700"/>
          <ac:spMkLst>
            <pc:docMk/>
            <pc:sldMk cId="2569251106" sldId="4683"/>
            <ac:spMk id="2" creationId="{D08B1D00-1151-0EF4-B81B-98175B9DB66F}"/>
          </ac:spMkLst>
        </pc:spChg>
        <pc:spChg chg="add mod ord">
          <ac:chgData name="Dominik Lukes" userId="567b652b-151c-45ad-8e45-d3bf6d747a28" providerId="ADAL" clId="{11E98B17-4D3F-0B4E-987F-89EA14301AA4}" dt="2025-02-22T14:16:33.283" v="585" actId="20577"/>
          <ac:spMkLst>
            <pc:docMk/>
            <pc:sldMk cId="2569251106" sldId="4683"/>
            <ac:spMk id="3" creationId="{710F27DF-4392-B63B-523D-E154D8DD6573}"/>
          </ac:spMkLst>
        </pc:spChg>
      </pc:sldChg>
      <pc:sldChg chg="modSp add mod">
        <pc:chgData name="Dominik Lukes" userId="567b652b-151c-45ad-8e45-d3bf6d747a28" providerId="ADAL" clId="{11E98B17-4D3F-0B4E-987F-89EA14301AA4}" dt="2025-02-22T16:01:59.633" v="1596" actId="20577"/>
        <pc:sldMkLst>
          <pc:docMk/>
          <pc:sldMk cId="56757980" sldId="4684"/>
        </pc:sldMkLst>
        <pc:spChg chg="mod">
          <ac:chgData name="Dominik Lukes" userId="567b652b-151c-45ad-8e45-d3bf6d747a28" providerId="ADAL" clId="{11E98B17-4D3F-0B4E-987F-89EA14301AA4}" dt="2025-02-22T16:01:59.633" v="1596" actId="20577"/>
          <ac:spMkLst>
            <pc:docMk/>
            <pc:sldMk cId="56757980" sldId="4684"/>
            <ac:spMk id="3" creationId="{623242C5-E2EA-ADE3-30E9-AD4670096CA6}"/>
          </ac:spMkLst>
        </pc:spChg>
      </pc:sldChg>
      <pc:sldChg chg="add del">
        <pc:chgData name="Dominik Lukes" userId="567b652b-151c-45ad-8e45-d3bf6d747a28" providerId="ADAL" clId="{11E98B17-4D3F-0B4E-987F-89EA14301AA4}" dt="2025-02-22T14:18:57.343" v="632" actId="2696"/>
        <pc:sldMkLst>
          <pc:docMk/>
          <pc:sldMk cId="4023370902" sldId="4684"/>
        </pc:sldMkLst>
      </pc:sldChg>
      <pc:sldChg chg="add ord">
        <pc:chgData name="Dominik Lukes" userId="567b652b-151c-45ad-8e45-d3bf6d747a28" providerId="ADAL" clId="{11E98B17-4D3F-0B4E-987F-89EA14301AA4}" dt="2025-02-23T15:48:11.374" v="2291" actId="20578"/>
        <pc:sldMkLst>
          <pc:docMk/>
          <pc:sldMk cId="1027408425" sldId="5236"/>
        </pc:sldMkLst>
      </pc:sldChg>
      <pc:sldChg chg="addSp modSp add mod modTransition modAnim">
        <pc:chgData name="Dominik Lukes" userId="567b652b-151c-45ad-8e45-d3bf6d747a28" providerId="ADAL" clId="{11E98B17-4D3F-0B4E-987F-89EA14301AA4}" dt="2025-02-23T15:47:39.376" v="2290"/>
        <pc:sldMkLst>
          <pc:docMk/>
          <pc:sldMk cId="972705583" sldId="5293"/>
        </pc:sldMkLst>
        <pc:spChg chg="add mod">
          <ac:chgData name="Dominik Lukes" userId="567b652b-151c-45ad-8e45-d3bf6d747a28" providerId="ADAL" clId="{11E98B17-4D3F-0B4E-987F-89EA14301AA4}" dt="2025-02-23T15:41:11.049" v="2016" actId="1037"/>
          <ac:spMkLst>
            <pc:docMk/>
            <pc:sldMk cId="972705583" sldId="5293"/>
            <ac:spMk id="2" creationId="{A2CE514B-86E6-5B55-5D05-70A96ACBC7A5}"/>
          </ac:spMkLst>
        </pc:spChg>
        <pc:spChg chg="mod">
          <ac:chgData name="Dominik Lukes" userId="567b652b-151c-45ad-8e45-d3bf6d747a28" providerId="ADAL" clId="{11E98B17-4D3F-0B4E-987F-89EA14301AA4}" dt="2025-02-23T15:45:08.962" v="2219" actId="20577"/>
          <ac:spMkLst>
            <pc:docMk/>
            <pc:sldMk cId="972705583" sldId="5293"/>
            <ac:spMk id="3" creationId="{915ED2D5-0648-4C97-B34D-6B9C81E95D92}"/>
          </ac:spMkLst>
        </pc:spChg>
        <pc:spChg chg="add mod">
          <ac:chgData name="Dominik Lukes" userId="567b652b-151c-45ad-8e45-d3bf6d747a28" providerId="ADAL" clId="{11E98B17-4D3F-0B4E-987F-89EA14301AA4}" dt="2025-02-23T15:40:59.882" v="1979" actId="1038"/>
          <ac:spMkLst>
            <pc:docMk/>
            <pc:sldMk cId="972705583" sldId="5293"/>
            <ac:spMk id="4" creationId="{19D3E056-C22D-5E43-5749-04E782415D3E}"/>
          </ac:spMkLst>
        </pc:spChg>
        <pc:spChg chg="add mod">
          <ac:chgData name="Dominik Lukes" userId="567b652b-151c-45ad-8e45-d3bf6d747a28" providerId="ADAL" clId="{11E98B17-4D3F-0B4E-987F-89EA14301AA4}" dt="2025-02-23T15:43:03.391" v="2119" actId="20577"/>
          <ac:spMkLst>
            <pc:docMk/>
            <pc:sldMk cId="972705583" sldId="5293"/>
            <ac:spMk id="5" creationId="{ACBDD3A1-9B9A-65BE-F029-DD3F07A164C2}"/>
          </ac:spMkLst>
        </pc:spChg>
      </pc:sldChg>
      <pc:sldChg chg="add ord">
        <pc:chgData name="Dominik Lukes" userId="567b652b-151c-45ad-8e45-d3bf6d747a28" providerId="ADAL" clId="{11E98B17-4D3F-0B4E-987F-89EA14301AA4}" dt="2025-02-23T15:38:56.389" v="1853" actId="20578"/>
        <pc:sldMkLst>
          <pc:docMk/>
          <pc:sldMk cId="1991100910" sldId="5294"/>
        </pc:sldMkLst>
      </pc:sldChg>
      <pc:sldChg chg="add ord">
        <pc:chgData name="Dominik Lukes" userId="567b652b-151c-45ad-8e45-d3bf6d747a28" providerId="ADAL" clId="{11E98B17-4D3F-0B4E-987F-89EA14301AA4}" dt="2025-02-23T15:38:56.389" v="1853" actId="20578"/>
        <pc:sldMkLst>
          <pc:docMk/>
          <pc:sldMk cId="3962928637" sldId="5295"/>
        </pc:sldMkLst>
      </pc:sldChg>
      <pc:sldChg chg="modSp add mod ord">
        <pc:chgData name="Dominik Lukes" userId="567b652b-151c-45ad-8e45-d3bf6d747a28" providerId="ADAL" clId="{11E98B17-4D3F-0B4E-987F-89EA14301AA4}" dt="2025-02-23T15:46:03.216" v="2287" actId="20577"/>
        <pc:sldMkLst>
          <pc:docMk/>
          <pc:sldMk cId="2225112800" sldId="5752"/>
        </pc:sldMkLst>
        <pc:spChg chg="mod">
          <ac:chgData name="Dominik Lukes" userId="567b652b-151c-45ad-8e45-d3bf6d747a28" providerId="ADAL" clId="{11E98B17-4D3F-0B4E-987F-89EA14301AA4}" dt="2025-02-23T15:46:03.216" v="2287" actId="20577"/>
          <ac:spMkLst>
            <pc:docMk/>
            <pc:sldMk cId="2225112800" sldId="5752"/>
            <ac:spMk id="3" creationId="{915ED2D5-0648-4C97-B34D-6B9C81E95D92}"/>
          </ac:spMkLst>
        </pc:spChg>
      </pc:sldChg>
      <pc:sldChg chg="addSp delSp modSp new mod modClrScheme chgLayout">
        <pc:chgData name="Dominik Lukes" userId="567b652b-151c-45ad-8e45-d3bf6d747a28" providerId="ADAL" clId="{11E98B17-4D3F-0B4E-987F-89EA14301AA4}" dt="2025-02-23T15:56:34.357" v="2542" actId="20577"/>
        <pc:sldMkLst>
          <pc:docMk/>
          <pc:sldMk cId="111629120" sldId="5753"/>
        </pc:sldMkLst>
        <pc:spChg chg="add mod ord">
          <ac:chgData name="Dominik Lukes" userId="567b652b-151c-45ad-8e45-d3bf6d747a28" providerId="ADAL" clId="{11E98B17-4D3F-0B4E-987F-89EA14301AA4}" dt="2025-02-23T15:56:34.357" v="2542" actId="20577"/>
          <ac:spMkLst>
            <pc:docMk/>
            <pc:sldMk cId="111629120" sldId="5753"/>
            <ac:spMk id="3" creationId="{02426947-447B-6BB8-6283-9FC0E6A34126}"/>
          </ac:spMkLst>
        </pc:spChg>
      </pc:sldChg>
      <pc:sldChg chg="addSp delSp modSp new mod modClrScheme chgLayout">
        <pc:chgData name="Dominik Lukes" userId="567b652b-151c-45ad-8e45-d3bf6d747a28" providerId="ADAL" clId="{11E98B17-4D3F-0B4E-987F-89EA14301AA4}" dt="2025-02-22T14:29:33.521" v="1005" actId="1038"/>
        <pc:sldMkLst>
          <pc:docMk/>
          <pc:sldMk cId="1794977129" sldId="5754"/>
        </pc:sldMkLst>
        <pc:spChg chg="add mod ord">
          <ac:chgData name="Dominik Lukes" userId="567b652b-151c-45ad-8e45-d3bf6d747a28" providerId="ADAL" clId="{11E98B17-4D3F-0B4E-987F-89EA14301AA4}" dt="2025-02-22T14:23:34.297" v="844" actId="20577"/>
          <ac:spMkLst>
            <pc:docMk/>
            <pc:sldMk cId="1794977129" sldId="5754"/>
            <ac:spMk id="4" creationId="{F9ADDA66-C8BB-1B58-4EC9-7CA010C42C28}"/>
          </ac:spMkLst>
        </pc:spChg>
        <pc:spChg chg="add mod">
          <ac:chgData name="Dominik Lukes" userId="567b652b-151c-45ad-8e45-d3bf6d747a28" providerId="ADAL" clId="{11E98B17-4D3F-0B4E-987F-89EA14301AA4}" dt="2025-02-22T14:29:33.521" v="1005" actId="1038"/>
          <ac:spMkLst>
            <pc:docMk/>
            <pc:sldMk cId="1794977129" sldId="5754"/>
            <ac:spMk id="7" creationId="{EEDF8140-CF11-5D5A-80D1-26F2D28F1AF7}"/>
          </ac:spMkLst>
        </pc:spChg>
        <pc:spChg chg="add mod">
          <ac:chgData name="Dominik Lukes" userId="567b652b-151c-45ad-8e45-d3bf6d747a28" providerId="ADAL" clId="{11E98B17-4D3F-0B4E-987F-89EA14301AA4}" dt="2025-02-22T14:29:33.521" v="1005" actId="1038"/>
          <ac:spMkLst>
            <pc:docMk/>
            <pc:sldMk cId="1794977129" sldId="5754"/>
            <ac:spMk id="8" creationId="{978B0BB6-2C72-15DA-3135-5692078FAE6C}"/>
          </ac:spMkLst>
        </pc:spChg>
        <pc:picChg chg="add mod">
          <ac:chgData name="Dominik Lukes" userId="567b652b-151c-45ad-8e45-d3bf6d747a28" providerId="ADAL" clId="{11E98B17-4D3F-0B4E-987F-89EA14301AA4}" dt="2025-02-22T14:29:33.521" v="1005" actId="1038"/>
          <ac:picMkLst>
            <pc:docMk/>
            <pc:sldMk cId="1794977129" sldId="5754"/>
            <ac:picMk id="5" creationId="{9A2A6FD8-0515-83E2-0B4E-081A76A8E8A8}"/>
          </ac:picMkLst>
        </pc:picChg>
        <pc:picChg chg="add mod modCrop">
          <ac:chgData name="Dominik Lukes" userId="567b652b-151c-45ad-8e45-d3bf6d747a28" providerId="ADAL" clId="{11E98B17-4D3F-0B4E-987F-89EA14301AA4}" dt="2025-02-22T14:29:33.521" v="1005" actId="1038"/>
          <ac:picMkLst>
            <pc:docMk/>
            <pc:sldMk cId="1794977129" sldId="5754"/>
            <ac:picMk id="6" creationId="{AE6691C7-4F93-BE71-33EE-1A8236B1514A}"/>
          </ac:picMkLst>
        </pc:picChg>
      </pc:sldChg>
      <pc:sldChg chg="modSp new mod">
        <pc:chgData name="Dominik Lukes" userId="567b652b-151c-45ad-8e45-d3bf6d747a28" providerId="ADAL" clId="{11E98B17-4D3F-0B4E-987F-89EA14301AA4}" dt="2025-02-23T15:39:04.308" v="1861" actId="20577"/>
        <pc:sldMkLst>
          <pc:docMk/>
          <pc:sldMk cId="1701037323" sldId="5755"/>
        </pc:sldMkLst>
        <pc:spChg chg="mod">
          <ac:chgData name="Dominik Lukes" userId="567b652b-151c-45ad-8e45-d3bf6d747a28" providerId="ADAL" clId="{11E98B17-4D3F-0B4E-987F-89EA14301AA4}" dt="2025-02-23T15:39:04.308" v="1861" actId="20577"/>
          <ac:spMkLst>
            <pc:docMk/>
            <pc:sldMk cId="1701037323" sldId="5755"/>
            <ac:spMk id="2" creationId="{BAF4DFDE-D578-DAA8-5552-C93E24F87A1B}"/>
          </ac:spMkLst>
        </pc:spChg>
      </pc:sldChg>
      <pc:sldChg chg="addSp delSp modSp new mod modClrScheme chgLayout">
        <pc:chgData name="Dominik Lukes" userId="567b652b-151c-45ad-8e45-d3bf6d747a28" providerId="ADAL" clId="{11E98B17-4D3F-0B4E-987F-89EA14301AA4}" dt="2025-02-22T14:33:40.131" v="1092" actId="20577"/>
        <pc:sldMkLst>
          <pc:docMk/>
          <pc:sldMk cId="634058524" sldId="5756"/>
        </pc:sldMkLst>
        <pc:spChg chg="add mod ord">
          <ac:chgData name="Dominik Lukes" userId="567b652b-151c-45ad-8e45-d3bf6d747a28" providerId="ADAL" clId="{11E98B17-4D3F-0B4E-987F-89EA14301AA4}" dt="2025-02-22T14:33:40.131" v="1092" actId="20577"/>
          <ac:spMkLst>
            <pc:docMk/>
            <pc:sldMk cId="634058524" sldId="5756"/>
            <ac:spMk id="3" creationId="{918C829F-3EB1-73CC-D6C6-9DB1B10CEF9D}"/>
          </ac:spMkLst>
        </pc:spChg>
        <pc:spChg chg="add mod ord">
          <ac:chgData name="Dominik Lukes" userId="567b652b-151c-45ad-8e45-d3bf6d747a28" providerId="ADAL" clId="{11E98B17-4D3F-0B4E-987F-89EA14301AA4}" dt="2025-02-22T14:29:23.014" v="1003" actId="20577"/>
          <ac:spMkLst>
            <pc:docMk/>
            <pc:sldMk cId="634058524" sldId="5756"/>
            <ac:spMk id="4" creationId="{DA931E5A-FF9C-4421-1B77-9F31B429553A}"/>
          </ac:spMkLst>
        </pc:spChg>
      </pc:sldChg>
      <pc:sldChg chg="modSp new mod ord">
        <pc:chgData name="Dominik Lukes" userId="567b652b-151c-45ad-8e45-d3bf6d747a28" providerId="ADAL" clId="{11E98B17-4D3F-0B4E-987F-89EA14301AA4}" dt="2025-02-22T14:33:17.109" v="1090" actId="20577"/>
        <pc:sldMkLst>
          <pc:docMk/>
          <pc:sldMk cId="2429690835" sldId="5757"/>
        </pc:sldMkLst>
        <pc:spChg chg="mod">
          <ac:chgData name="Dominik Lukes" userId="567b652b-151c-45ad-8e45-d3bf6d747a28" providerId="ADAL" clId="{11E98B17-4D3F-0B4E-987F-89EA14301AA4}" dt="2025-02-22T14:33:17.109" v="1090" actId="20577"/>
          <ac:spMkLst>
            <pc:docMk/>
            <pc:sldMk cId="2429690835" sldId="5757"/>
            <ac:spMk id="2" creationId="{1B5DF761-31B9-02BF-E588-C4FDCFD0A357}"/>
          </ac:spMkLst>
        </pc:spChg>
        <pc:spChg chg="mod">
          <ac:chgData name="Dominik Lukes" userId="567b652b-151c-45ad-8e45-d3bf6d747a28" providerId="ADAL" clId="{11E98B17-4D3F-0B4E-987F-89EA14301AA4}" dt="2025-02-22T14:32:05.056" v="1050" actId="20577"/>
          <ac:spMkLst>
            <pc:docMk/>
            <pc:sldMk cId="2429690835" sldId="5757"/>
            <ac:spMk id="3" creationId="{86889D10-9A7A-D25C-CF15-4775CC6BC396}"/>
          </ac:spMkLst>
        </pc:spChg>
      </pc:sldChg>
      <pc:sldChg chg="addSp delSp modSp new mod modClrScheme chgLayout">
        <pc:chgData name="Dominik Lukes" userId="567b652b-151c-45ad-8e45-d3bf6d747a28" providerId="ADAL" clId="{11E98B17-4D3F-0B4E-987F-89EA14301AA4}" dt="2025-02-22T15:55:48.618" v="1549" actId="20577"/>
        <pc:sldMkLst>
          <pc:docMk/>
          <pc:sldMk cId="1848124353" sldId="5758"/>
        </pc:sldMkLst>
        <pc:spChg chg="add mod ord">
          <ac:chgData name="Dominik Lukes" userId="567b652b-151c-45ad-8e45-d3bf6d747a28" providerId="ADAL" clId="{11E98B17-4D3F-0B4E-987F-89EA14301AA4}" dt="2025-02-22T15:55:48.618" v="1549" actId="20577"/>
          <ac:spMkLst>
            <pc:docMk/>
            <pc:sldMk cId="1848124353" sldId="5758"/>
            <ac:spMk id="4" creationId="{6751DBA6-E3B7-5233-2995-92D6DED5F33E}"/>
          </ac:spMkLst>
        </pc:spChg>
      </pc:sldChg>
      <pc:sldChg chg="modSp new del mod">
        <pc:chgData name="Dominik Lukes" userId="567b652b-151c-45ad-8e45-d3bf6d747a28" providerId="ADAL" clId="{11E98B17-4D3F-0B4E-987F-89EA14301AA4}" dt="2025-02-22T15:49:18.157" v="1391" actId="2696"/>
        <pc:sldMkLst>
          <pc:docMk/>
          <pc:sldMk cId="3485263401" sldId="5759"/>
        </pc:sldMkLst>
      </pc:sldChg>
      <pc:sldChg chg="addSp modSp new mod ord">
        <pc:chgData name="Dominik Lukes" userId="567b652b-151c-45ad-8e45-d3bf6d747a28" providerId="ADAL" clId="{11E98B17-4D3F-0B4E-987F-89EA14301AA4}" dt="2025-02-22T15:40:25.447" v="1264" actId="14826"/>
        <pc:sldMkLst>
          <pc:docMk/>
          <pc:sldMk cId="46068598" sldId="5760"/>
        </pc:sldMkLst>
        <pc:spChg chg="mod">
          <ac:chgData name="Dominik Lukes" userId="567b652b-151c-45ad-8e45-d3bf6d747a28" providerId="ADAL" clId="{11E98B17-4D3F-0B4E-987F-89EA14301AA4}" dt="2025-02-22T15:37:51.624" v="1225" actId="20577"/>
          <ac:spMkLst>
            <pc:docMk/>
            <pc:sldMk cId="46068598" sldId="5760"/>
            <ac:spMk id="2" creationId="{7A1E3B82-F63F-4118-1F5A-074ED1CEA339}"/>
          </ac:spMkLst>
        </pc:spChg>
        <pc:picChg chg="add mod">
          <ac:chgData name="Dominik Lukes" userId="567b652b-151c-45ad-8e45-d3bf6d747a28" providerId="ADAL" clId="{11E98B17-4D3F-0B4E-987F-89EA14301AA4}" dt="2025-02-22T15:40:25.447" v="1264" actId="14826"/>
          <ac:picMkLst>
            <pc:docMk/>
            <pc:sldMk cId="46068598" sldId="5760"/>
            <ac:picMk id="3" creationId="{621E3A4A-54D8-C00E-35D7-8F96B32917E2}"/>
          </ac:picMkLst>
        </pc:picChg>
        <pc:picChg chg="add mod modCrop">
          <ac:chgData name="Dominik Lukes" userId="567b652b-151c-45ad-8e45-d3bf6d747a28" providerId="ADAL" clId="{11E98B17-4D3F-0B4E-987F-89EA14301AA4}" dt="2025-02-22T15:38:54.709" v="1263" actId="732"/>
          <ac:picMkLst>
            <pc:docMk/>
            <pc:sldMk cId="46068598" sldId="5760"/>
            <ac:picMk id="4" creationId="{0391B3DE-5DF2-159E-7EA2-33F844B04DC0}"/>
          </ac:picMkLst>
        </pc:picChg>
      </pc:sldChg>
      <pc:sldChg chg="add">
        <pc:chgData name="Dominik Lukes" userId="567b652b-151c-45ad-8e45-d3bf6d747a28" providerId="ADAL" clId="{11E98B17-4D3F-0B4E-987F-89EA14301AA4}" dt="2025-02-23T15:55:48.403" v="2483"/>
        <pc:sldMkLst>
          <pc:docMk/>
          <pc:sldMk cId="1298964065" sldId="5761"/>
        </pc:sldMkLst>
      </pc:sldChg>
      <pc:sldChg chg="addSp delSp modSp new add del mod modClrScheme chgLayout">
        <pc:chgData name="Dominik Lukes" userId="567b652b-151c-45ad-8e45-d3bf6d747a28" providerId="ADAL" clId="{11E98B17-4D3F-0B4E-987F-89EA14301AA4}" dt="2025-02-23T15:55:33.632" v="2482" actId="2696"/>
        <pc:sldMkLst>
          <pc:docMk/>
          <pc:sldMk cId="3583684345" sldId="5761"/>
        </pc:sldMkLst>
      </pc:sldChg>
      <pc:sldChg chg="addSp delSp modSp new mod ord modClrScheme chgLayout modNotesTx">
        <pc:chgData name="Dominik Lukes" userId="567b652b-151c-45ad-8e45-d3bf6d747a28" providerId="ADAL" clId="{11E98B17-4D3F-0B4E-987F-89EA14301AA4}" dt="2025-02-23T14:46:28.047" v="1670" actId="14100"/>
        <pc:sldMkLst>
          <pc:docMk/>
          <pc:sldMk cId="2239803454" sldId="5762"/>
        </pc:sldMkLst>
        <pc:spChg chg="del mod ord">
          <ac:chgData name="Dominik Lukes" userId="567b652b-151c-45ad-8e45-d3bf6d747a28" providerId="ADAL" clId="{11E98B17-4D3F-0B4E-987F-89EA14301AA4}" dt="2025-02-23T14:42:52.571" v="1598" actId="700"/>
          <ac:spMkLst>
            <pc:docMk/>
            <pc:sldMk cId="2239803454" sldId="5762"/>
            <ac:spMk id="2" creationId="{62D7060E-5072-8100-01B3-EC9F1E3C96D5}"/>
          </ac:spMkLst>
        </pc:spChg>
        <pc:spChg chg="add mod ord">
          <ac:chgData name="Dominik Lukes" userId="567b652b-151c-45ad-8e45-d3bf6d747a28" providerId="ADAL" clId="{11E98B17-4D3F-0B4E-987F-89EA14301AA4}" dt="2025-02-23T14:44:00.286" v="1623" actId="20577"/>
          <ac:spMkLst>
            <pc:docMk/>
            <pc:sldMk cId="2239803454" sldId="5762"/>
            <ac:spMk id="3" creationId="{5C813D06-AD71-D58A-914F-149868C7A5EE}"/>
          </ac:spMkLst>
        </pc:spChg>
        <pc:spChg chg="add mod ord">
          <ac:chgData name="Dominik Lukes" userId="567b652b-151c-45ad-8e45-d3bf6d747a28" providerId="ADAL" clId="{11E98B17-4D3F-0B4E-987F-89EA14301AA4}" dt="2025-02-23T14:44:33.203" v="1629" actId="113"/>
          <ac:spMkLst>
            <pc:docMk/>
            <pc:sldMk cId="2239803454" sldId="5762"/>
            <ac:spMk id="4" creationId="{18F6D22B-E1B4-54E1-372D-50E3BD8D7C9F}"/>
          </ac:spMkLst>
        </pc:spChg>
        <pc:spChg chg="add del">
          <ac:chgData name="Dominik Lukes" userId="567b652b-151c-45ad-8e45-d3bf6d747a28" providerId="ADAL" clId="{11E98B17-4D3F-0B4E-987F-89EA14301AA4}" dt="2025-02-23T14:42:58.538" v="1604" actId="22"/>
          <ac:spMkLst>
            <pc:docMk/>
            <pc:sldMk cId="2239803454" sldId="5762"/>
            <ac:spMk id="6" creationId="{5CF28EDE-7CA4-62BB-8366-B2DE84423DFF}"/>
          </ac:spMkLst>
        </pc:spChg>
        <pc:picChg chg="add mod">
          <ac:chgData name="Dominik Lukes" userId="567b652b-151c-45ad-8e45-d3bf6d747a28" providerId="ADAL" clId="{11E98B17-4D3F-0B4E-987F-89EA14301AA4}" dt="2025-02-23T14:46:28.047" v="1670" actId="14100"/>
          <ac:picMkLst>
            <pc:docMk/>
            <pc:sldMk cId="2239803454" sldId="5762"/>
            <ac:picMk id="7" creationId="{27B42069-0123-C99A-DBE9-51759F99BD37}"/>
          </ac:picMkLst>
        </pc:picChg>
      </pc:sldChg>
      <pc:sldChg chg="modSp new mod">
        <pc:chgData name="Dominik Lukes" userId="567b652b-151c-45ad-8e45-d3bf6d747a28" providerId="ADAL" clId="{11E98B17-4D3F-0B4E-987F-89EA14301AA4}" dt="2025-02-23T14:45:51.610" v="1656" actId="5793"/>
        <pc:sldMkLst>
          <pc:docMk/>
          <pc:sldMk cId="3025839125" sldId="5763"/>
        </pc:sldMkLst>
        <pc:spChg chg="mod">
          <ac:chgData name="Dominik Lukes" userId="567b652b-151c-45ad-8e45-d3bf6d747a28" providerId="ADAL" clId="{11E98B17-4D3F-0B4E-987F-89EA14301AA4}" dt="2025-02-23T14:45:51.610" v="1656" actId="5793"/>
          <ac:spMkLst>
            <pc:docMk/>
            <pc:sldMk cId="3025839125" sldId="5763"/>
            <ac:spMk id="2" creationId="{D0BF6D47-C847-50F9-530B-7499DE8D2D9D}"/>
          </ac:spMkLst>
        </pc:spChg>
      </pc:sldChg>
      <pc:sldChg chg="addSp modSp new mod modClrScheme modAnim chgLayout">
        <pc:chgData name="Dominik Lukes" userId="567b652b-151c-45ad-8e45-d3bf6d747a28" providerId="ADAL" clId="{11E98B17-4D3F-0B4E-987F-89EA14301AA4}" dt="2025-02-23T15:38:02.792" v="1850"/>
        <pc:sldMkLst>
          <pc:docMk/>
          <pc:sldMk cId="2155469023" sldId="5764"/>
        </pc:sldMkLst>
        <pc:spChg chg="mod ord">
          <ac:chgData name="Dominik Lukes" userId="567b652b-151c-45ad-8e45-d3bf6d747a28" providerId="ADAL" clId="{11E98B17-4D3F-0B4E-987F-89EA14301AA4}" dt="2025-02-23T14:47:06.027" v="1718" actId="700"/>
          <ac:spMkLst>
            <pc:docMk/>
            <pc:sldMk cId="2155469023" sldId="5764"/>
            <ac:spMk id="2" creationId="{65860977-3D9C-E84E-3DB9-E9173EAAE27B}"/>
          </ac:spMkLst>
        </pc:spChg>
        <pc:spChg chg="add mod ord">
          <ac:chgData name="Dominik Lukes" userId="567b652b-151c-45ad-8e45-d3bf6d747a28" providerId="ADAL" clId="{11E98B17-4D3F-0B4E-987F-89EA14301AA4}" dt="2025-02-23T15:36:04.856" v="1845" actId="1037"/>
          <ac:spMkLst>
            <pc:docMk/>
            <pc:sldMk cId="2155469023" sldId="5764"/>
            <ac:spMk id="3" creationId="{F059B3A1-0958-8FCF-6AA7-B7E730BFAE9F}"/>
          </ac:spMkLst>
        </pc:spChg>
        <pc:picChg chg="add mod">
          <ac:chgData name="Dominik Lukes" userId="567b652b-151c-45ad-8e45-d3bf6d747a28" providerId="ADAL" clId="{11E98B17-4D3F-0B4E-987F-89EA14301AA4}" dt="2025-02-23T15:36:07.502" v="1849" actId="1038"/>
          <ac:picMkLst>
            <pc:docMk/>
            <pc:sldMk cId="2155469023" sldId="5764"/>
            <ac:picMk id="4" creationId="{240DB94C-04F1-7F53-F134-80EA1C45574F}"/>
          </ac:picMkLst>
        </pc:picChg>
      </pc:sldChg>
      <pc:sldChg chg="modSp new mod">
        <pc:chgData name="Dominik Lukes" userId="567b652b-151c-45ad-8e45-d3bf6d747a28" providerId="ADAL" clId="{11E98B17-4D3F-0B4E-987F-89EA14301AA4}" dt="2025-02-23T15:14:09.914" v="1799" actId="113"/>
        <pc:sldMkLst>
          <pc:docMk/>
          <pc:sldMk cId="1246529170" sldId="5765"/>
        </pc:sldMkLst>
        <pc:spChg chg="mod">
          <ac:chgData name="Dominik Lukes" userId="567b652b-151c-45ad-8e45-d3bf6d747a28" providerId="ADAL" clId="{11E98B17-4D3F-0B4E-987F-89EA14301AA4}" dt="2025-02-23T15:09:10.142" v="1793" actId="20577"/>
          <ac:spMkLst>
            <pc:docMk/>
            <pc:sldMk cId="1246529170" sldId="5765"/>
            <ac:spMk id="2" creationId="{1C51BC61-7BBF-C9BA-5124-961671D58399}"/>
          </ac:spMkLst>
        </pc:spChg>
        <pc:spChg chg="mod">
          <ac:chgData name="Dominik Lukes" userId="567b652b-151c-45ad-8e45-d3bf6d747a28" providerId="ADAL" clId="{11E98B17-4D3F-0B4E-987F-89EA14301AA4}" dt="2025-02-23T15:14:09.914" v="1799" actId="113"/>
          <ac:spMkLst>
            <pc:docMk/>
            <pc:sldMk cId="1246529170" sldId="5765"/>
            <ac:spMk id="3" creationId="{9AE03009-715E-59C6-B030-902ACF7F3A02}"/>
          </ac:spMkLst>
        </pc:spChg>
      </pc:sldChg>
      <pc:sldChg chg="modSp new mod">
        <pc:chgData name="Dominik Lukes" userId="567b652b-151c-45ad-8e45-d3bf6d747a28" providerId="ADAL" clId="{11E98B17-4D3F-0B4E-987F-89EA14301AA4}" dt="2025-02-23T15:39:23.672" v="1909" actId="20577"/>
        <pc:sldMkLst>
          <pc:docMk/>
          <pc:sldMk cId="2471888296" sldId="5766"/>
        </pc:sldMkLst>
        <pc:spChg chg="mod">
          <ac:chgData name="Dominik Lukes" userId="567b652b-151c-45ad-8e45-d3bf6d747a28" providerId="ADAL" clId="{11E98B17-4D3F-0B4E-987F-89EA14301AA4}" dt="2025-02-23T15:39:23.672" v="1909" actId="20577"/>
          <ac:spMkLst>
            <pc:docMk/>
            <pc:sldMk cId="2471888296" sldId="5766"/>
            <ac:spMk id="2" creationId="{BD41E1B3-12EA-C077-873A-3F2E7634D31A}"/>
          </ac:spMkLst>
        </pc:spChg>
      </pc:sldChg>
      <pc:sldChg chg="add ord">
        <pc:chgData name="Dominik Lukes" userId="567b652b-151c-45ad-8e45-d3bf6d747a28" providerId="ADAL" clId="{11E98B17-4D3F-0B4E-987F-89EA14301AA4}" dt="2025-02-23T15:41:36.864" v="2064" actId="20578"/>
        <pc:sldMkLst>
          <pc:docMk/>
          <pc:sldMk cId="4225956945" sldId="5767"/>
        </pc:sldMkLst>
      </pc:sldChg>
      <pc:sldChg chg="addSp delSp modSp add mod ord modClrScheme modAnim chgLayout modNotesTx">
        <pc:chgData name="Dominik Lukes" userId="567b652b-151c-45ad-8e45-d3bf6d747a28" providerId="ADAL" clId="{11E98B17-4D3F-0B4E-987F-89EA14301AA4}" dt="2025-02-23T15:51:36.944" v="2455" actId="1037"/>
        <pc:sldMkLst>
          <pc:docMk/>
          <pc:sldMk cId="2352222050" sldId="5768"/>
        </pc:sldMkLst>
        <pc:spChg chg="mod ord">
          <ac:chgData name="Dominik Lukes" userId="567b652b-151c-45ad-8e45-d3bf6d747a28" providerId="ADAL" clId="{11E98B17-4D3F-0B4E-987F-89EA14301AA4}" dt="2025-02-23T15:51:29.796" v="2447" actId="700"/>
          <ac:spMkLst>
            <pc:docMk/>
            <pc:sldMk cId="2352222050" sldId="5768"/>
            <ac:spMk id="4" creationId="{B5A1C29D-D3FA-E62C-0CE2-6AA1C81F4C21}"/>
          </ac:spMkLst>
        </pc:spChg>
        <pc:spChg chg="mod">
          <ac:chgData name="Dominik Lukes" userId="567b652b-151c-45ad-8e45-d3bf6d747a28" providerId="ADAL" clId="{11E98B17-4D3F-0B4E-987F-89EA14301AA4}" dt="2025-02-23T15:51:36.944" v="2455" actId="1037"/>
          <ac:spMkLst>
            <pc:docMk/>
            <pc:sldMk cId="2352222050" sldId="5768"/>
            <ac:spMk id="5" creationId="{EDF99EF9-69D0-2299-52D6-B7CE88FBD7E9}"/>
          </ac:spMkLst>
        </pc:spChg>
        <pc:spChg chg="mod">
          <ac:chgData name="Dominik Lukes" userId="567b652b-151c-45ad-8e45-d3bf6d747a28" providerId="ADAL" clId="{11E98B17-4D3F-0B4E-987F-89EA14301AA4}" dt="2025-02-23T15:51:36.944" v="2455" actId="1037"/>
          <ac:spMkLst>
            <pc:docMk/>
            <pc:sldMk cId="2352222050" sldId="5768"/>
            <ac:spMk id="6" creationId="{97B0AB14-8062-7F06-34F3-A4297E243140}"/>
          </ac:spMkLst>
        </pc:spChg>
        <pc:spChg chg="add del mod">
          <ac:chgData name="Dominik Lukes" userId="567b652b-151c-45ad-8e45-d3bf6d747a28" providerId="ADAL" clId="{11E98B17-4D3F-0B4E-987F-89EA14301AA4}" dt="2025-02-23T15:51:25.504" v="2446" actId="478"/>
          <ac:spMkLst>
            <pc:docMk/>
            <pc:sldMk cId="2352222050" sldId="5768"/>
            <ac:spMk id="8" creationId="{73831576-7743-AE79-B3F4-2A321A9423CD}"/>
          </ac:spMkLst>
        </pc:spChg>
        <pc:spChg chg="add del mod">
          <ac:chgData name="Dominik Lukes" userId="567b652b-151c-45ad-8e45-d3bf6d747a28" providerId="ADAL" clId="{11E98B17-4D3F-0B4E-987F-89EA14301AA4}" dt="2025-02-23T15:51:25.504" v="2446" actId="478"/>
          <ac:spMkLst>
            <pc:docMk/>
            <pc:sldMk cId="2352222050" sldId="5768"/>
            <ac:spMk id="9" creationId="{B537CA97-995D-FA97-2B4A-2C87D89A186F}"/>
          </ac:spMkLst>
        </pc:spChg>
      </pc:sldChg>
      <pc:sldChg chg="modSp add mod ord">
        <pc:chgData name="Dominik Lukes" userId="567b652b-151c-45ad-8e45-d3bf6d747a28" providerId="ADAL" clId="{11E98B17-4D3F-0B4E-987F-89EA14301AA4}" dt="2025-02-23T15:54:32.167" v="2479" actId="20577"/>
        <pc:sldMkLst>
          <pc:docMk/>
          <pc:sldMk cId="2726227616" sldId="5769"/>
        </pc:sldMkLst>
        <pc:spChg chg="mod">
          <ac:chgData name="Dominik Lukes" userId="567b652b-151c-45ad-8e45-d3bf6d747a28" providerId="ADAL" clId="{11E98B17-4D3F-0B4E-987F-89EA14301AA4}" dt="2025-02-23T15:54:32.167" v="2479" actId="20577"/>
          <ac:spMkLst>
            <pc:docMk/>
            <pc:sldMk cId="2726227616" sldId="5769"/>
            <ac:spMk id="4" creationId="{B1F52D7F-F1A8-2A51-C2DE-4ED31738FFAA}"/>
          </ac:spMkLst>
        </pc:spChg>
      </pc:sldChg>
      <pc:sldChg chg="modSp add mod">
        <pc:chgData name="Dominik Lukes" userId="567b652b-151c-45ad-8e45-d3bf6d747a28" providerId="ADAL" clId="{11E98B17-4D3F-0B4E-987F-89EA14301AA4}" dt="2025-02-23T15:56:16.730" v="2539" actId="20577"/>
        <pc:sldMkLst>
          <pc:docMk/>
          <pc:sldMk cId="2611087342" sldId="5770"/>
        </pc:sldMkLst>
        <pc:spChg chg="mod">
          <ac:chgData name="Dominik Lukes" userId="567b652b-151c-45ad-8e45-d3bf6d747a28" providerId="ADAL" clId="{11E98B17-4D3F-0B4E-987F-89EA14301AA4}" dt="2025-02-23T15:56:16.730" v="2539" actId="20577"/>
          <ac:spMkLst>
            <pc:docMk/>
            <pc:sldMk cId="2611087342" sldId="5770"/>
            <ac:spMk id="4" creationId="{38C0E849-9C25-E799-7005-39E6A77BC586}"/>
          </ac:spMkLst>
        </pc:spChg>
      </pc:sldChg>
    </pc:docChg>
  </pc:docChgLst>
  <pc:docChgLst>
    <pc:chgData name="Dominik Lukes" userId="567b652b-151c-45ad-8e45-d3bf6d747a28" providerId="ADAL" clId="{698FE70B-85DF-47B6-B7C2-FF31D5277A9E}"/>
    <pc:docChg chg="addSld modSld">
      <pc:chgData name="Dominik Lukes" userId="567b652b-151c-45ad-8e45-d3bf6d747a28" providerId="ADAL" clId="{698FE70B-85DF-47B6-B7C2-FF31D5277A9E}" dt="2025-02-23T23:06:51.036" v="15" actId="14100"/>
      <pc:docMkLst>
        <pc:docMk/>
      </pc:docMkLst>
      <pc:sldChg chg="modSp add">
        <pc:chgData name="Dominik Lukes" userId="567b652b-151c-45ad-8e45-d3bf6d747a28" providerId="ADAL" clId="{698FE70B-85DF-47B6-B7C2-FF31D5277A9E}" dt="2025-02-23T23:06:51.036" v="15" actId="14100"/>
        <pc:sldMkLst>
          <pc:docMk/>
          <pc:sldMk cId="2329107432" sldId="737"/>
        </pc:sldMkLst>
        <pc:picChg chg="mod">
          <ac:chgData name="Dominik Lukes" userId="567b652b-151c-45ad-8e45-d3bf6d747a28" providerId="ADAL" clId="{698FE70B-85DF-47B6-B7C2-FF31D5277A9E}" dt="2025-02-23T23:06:51.036" v="15" actId="14100"/>
          <ac:picMkLst>
            <pc:docMk/>
            <pc:sldMk cId="2329107432" sldId="737"/>
            <ac:picMk id="1026" creationId="{2C7A0661-9F27-DC5E-F021-90CE2592B859}"/>
          </ac:picMkLst>
        </pc:picChg>
      </pc:sldChg>
      <pc:sldChg chg="addSp modSp modAnim">
        <pc:chgData name="Dominik Lukes" userId="567b652b-151c-45ad-8e45-d3bf6d747a28" providerId="ADAL" clId="{698FE70B-85DF-47B6-B7C2-FF31D5277A9E}" dt="2025-02-23T22:21:16.099" v="4"/>
        <pc:sldMkLst>
          <pc:docMk/>
          <pc:sldMk cId="972705583" sldId="5293"/>
        </pc:sldMkLst>
        <pc:spChg chg="add mod">
          <ac:chgData name="Dominik Lukes" userId="567b652b-151c-45ad-8e45-d3bf6d747a28" providerId="ADAL" clId="{698FE70B-85DF-47B6-B7C2-FF31D5277A9E}" dt="2025-02-23T22:19:40.429" v="0"/>
          <ac:spMkLst>
            <pc:docMk/>
            <pc:sldMk cId="972705583" sldId="5293"/>
            <ac:spMk id="9" creationId="{F4FCB64F-597C-8C77-0C21-16502FC266F6}"/>
          </ac:spMkLst>
        </pc:spChg>
      </pc:sldChg>
      <pc:sldChg chg="addSp modSp">
        <pc:chgData name="Dominik Lukes" userId="567b652b-151c-45ad-8e45-d3bf6d747a28" providerId="ADAL" clId="{698FE70B-85DF-47B6-B7C2-FF31D5277A9E}" dt="2025-02-23T22:23:50.849" v="10" actId="1038"/>
        <pc:sldMkLst>
          <pc:docMk/>
          <pc:sldMk cId="1631408211" sldId="5771"/>
        </pc:sldMkLst>
        <pc:picChg chg="add mod">
          <ac:chgData name="Dominik Lukes" userId="567b652b-151c-45ad-8e45-d3bf6d747a28" providerId="ADAL" clId="{698FE70B-85DF-47B6-B7C2-FF31D5277A9E}" dt="2025-02-23T22:23:50.849" v="10" actId="1038"/>
          <ac:picMkLst>
            <pc:docMk/>
            <pc:sldMk cId="1631408211" sldId="5771"/>
            <ac:picMk id="1026" creationId="{01C64F4B-88CD-D246-18FF-1E8A112F252B}"/>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EA8902-9900-42AB-93E0-15F8785A4935}"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0F69152E-AF22-442E-B5ED-CA9FA144C637}">
      <dgm:prSet/>
      <dgm:spPr/>
      <dgm:t>
        <a:bodyPr/>
        <a:lstStyle/>
        <a:p>
          <a:pPr>
            <a:lnSpc>
              <a:spcPct val="100000"/>
            </a:lnSpc>
            <a:defRPr b="1"/>
          </a:pPr>
          <a:r>
            <a:rPr lang="en-US"/>
            <a:t>Dominik Lukeš</a:t>
          </a:r>
        </a:p>
      </dgm:t>
    </dgm:pt>
    <dgm:pt modelId="{7EFEB99A-B1A4-469C-91B2-AFC5517A8F70}" type="parTrans" cxnId="{1667638B-C8B5-44C8-A71B-4981E8EB5B8D}">
      <dgm:prSet/>
      <dgm:spPr/>
      <dgm:t>
        <a:bodyPr/>
        <a:lstStyle/>
        <a:p>
          <a:endParaRPr lang="en-US"/>
        </a:p>
      </dgm:t>
    </dgm:pt>
    <dgm:pt modelId="{BFF3223D-16A7-4E6E-973A-A597251B3FC2}" type="sibTrans" cxnId="{1667638B-C8B5-44C8-A71B-4981E8EB5B8D}">
      <dgm:prSet/>
      <dgm:spPr/>
      <dgm:t>
        <a:bodyPr/>
        <a:lstStyle/>
        <a:p>
          <a:endParaRPr lang="en-US"/>
        </a:p>
      </dgm:t>
    </dgm:pt>
    <dgm:pt modelId="{BBDB4F53-E656-4A24-8DD3-11C1BEFDFB1E}">
      <dgm:prSet/>
      <dgm:spPr/>
      <dgm:t>
        <a:bodyPr/>
        <a:lstStyle/>
        <a:p>
          <a:pPr>
            <a:lnSpc>
              <a:spcPct val="100000"/>
            </a:lnSpc>
          </a:pPr>
          <a:r>
            <a:rPr lang="en-US" dirty="0" err="1"/>
            <a:t>Dominik.Lukes@oerc.ox.ac.uk</a:t>
          </a:r>
          <a:endParaRPr lang="en-US" dirty="0"/>
        </a:p>
        <a:p>
          <a:pPr>
            <a:lnSpc>
              <a:spcPct val="100000"/>
            </a:lnSpc>
          </a:pPr>
          <a:r>
            <a:rPr lang="en-US" dirty="0"/>
            <a:t>Lead Business Technologist</a:t>
          </a:r>
        </a:p>
        <a:p>
          <a:pPr>
            <a:lnSpc>
              <a:spcPct val="100000"/>
            </a:lnSpc>
          </a:pPr>
          <a:r>
            <a:rPr lang="en-US" dirty="0"/>
            <a:t>AI and ML Competency Centre</a:t>
          </a:r>
        </a:p>
        <a:p>
          <a:pPr>
            <a:lnSpc>
              <a:spcPct val="100000"/>
            </a:lnSpc>
          </a:pPr>
          <a:endParaRPr lang="en-US" dirty="0"/>
        </a:p>
      </dgm:t>
    </dgm:pt>
    <dgm:pt modelId="{872EA208-11FC-47EE-B967-B2A0268C1B1D}" type="parTrans" cxnId="{FC141991-03CF-42C2-AAC8-6D16E38D52D4}">
      <dgm:prSet/>
      <dgm:spPr/>
      <dgm:t>
        <a:bodyPr/>
        <a:lstStyle/>
        <a:p>
          <a:endParaRPr lang="en-US"/>
        </a:p>
      </dgm:t>
    </dgm:pt>
    <dgm:pt modelId="{0B08821B-FF3A-49B6-9412-6FBE8C3B5BE5}" type="sibTrans" cxnId="{FC141991-03CF-42C2-AAC8-6D16E38D52D4}">
      <dgm:prSet/>
      <dgm:spPr/>
      <dgm:t>
        <a:bodyPr/>
        <a:lstStyle/>
        <a:p>
          <a:endParaRPr lang="en-US"/>
        </a:p>
      </dgm:t>
    </dgm:pt>
    <dgm:pt modelId="{6E811C27-E0D7-4516-9CE2-7948D2D17720}" type="pres">
      <dgm:prSet presAssocID="{F5EA8902-9900-42AB-93E0-15F8785A4935}" presName="root" presStyleCnt="0">
        <dgm:presLayoutVars>
          <dgm:dir/>
          <dgm:resizeHandles val="exact"/>
        </dgm:presLayoutVars>
      </dgm:prSet>
      <dgm:spPr/>
    </dgm:pt>
    <dgm:pt modelId="{4D61C82B-0AC6-4131-ACF8-F2541C0CB866}" type="pres">
      <dgm:prSet presAssocID="{0F69152E-AF22-442E-B5ED-CA9FA144C637}" presName="compNode" presStyleCnt="0"/>
      <dgm:spPr/>
    </dgm:pt>
    <dgm:pt modelId="{186F8A7D-D2DF-40CA-928B-FFD576B8BA65}" type="pres">
      <dgm:prSet presAssocID="{0F69152E-AF22-442E-B5ED-CA9FA144C637}"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B5BDE348-AA60-4D2E-B46B-4BFDD29A75AD}" type="pres">
      <dgm:prSet presAssocID="{0F69152E-AF22-442E-B5ED-CA9FA144C637}" presName="iconSpace" presStyleCnt="0"/>
      <dgm:spPr/>
    </dgm:pt>
    <dgm:pt modelId="{5D94729A-FA88-46FE-AB1D-5CF15FEA42FF}" type="pres">
      <dgm:prSet presAssocID="{0F69152E-AF22-442E-B5ED-CA9FA144C637}" presName="parTx" presStyleLbl="revTx" presStyleIdx="0" presStyleCnt="2">
        <dgm:presLayoutVars>
          <dgm:chMax val="0"/>
          <dgm:chPref val="0"/>
        </dgm:presLayoutVars>
      </dgm:prSet>
      <dgm:spPr/>
    </dgm:pt>
    <dgm:pt modelId="{C5E318E6-2E74-4AB5-AE9E-779D29269DEF}" type="pres">
      <dgm:prSet presAssocID="{0F69152E-AF22-442E-B5ED-CA9FA144C637}" presName="txSpace" presStyleCnt="0"/>
      <dgm:spPr/>
    </dgm:pt>
    <dgm:pt modelId="{5FEF62AE-E892-4630-B5CE-56BE9412E0DC}" type="pres">
      <dgm:prSet presAssocID="{0F69152E-AF22-442E-B5ED-CA9FA144C637}" presName="desTx" presStyleLbl="revTx" presStyleIdx="1" presStyleCnt="2">
        <dgm:presLayoutVars/>
      </dgm:prSet>
      <dgm:spPr/>
    </dgm:pt>
  </dgm:ptLst>
  <dgm:cxnLst>
    <dgm:cxn modelId="{F537723B-067E-4227-B6BF-0656A8D4203F}" type="presOf" srcId="{BBDB4F53-E656-4A24-8DD3-11C1BEFDFB1E}" destId="{5FEF62AE-E892-4630-B5CE-56BE9412E0DC}" srcOrd="0" destOrd="0" presId="urn:microsoft.com/office/officeart/2018/2/layout/IconLabelDescriptionList"/>
    <dgm:cxn modelId="{8C11F063-04FD-4F5F-9F79-6F5C79B089D6}" type="presOf" srcId="{F5EA8902-9900-42AB-93E0-15F8785A4935}" destId="{6E811C27-E0D7-4516-9CE2-7948D2D17720}" srcOrd="0" destOrd="0" presId="urn:microsoft.com/office/officeart/2018/2/layout/IconLabelDescriptionList"/>
    <dgm:cxn modelId="{BF089E7C-DE2F-4D85-8CD9-84331FC7C054}" type="presOf" srcId="{0F69152E-AF22-442E-B5ED-CA9FA144C637}" destId="{5D94729A-FA88-46FE-AB1D-5CF15FEA42FF}" srcOrd="0" destOrd="0" presId="urn:microsoft.com/office/officeart/2018/2/layout/IconLabelDescriptionList"/>
    <dgm:cxn modelId="{1667638B-C8B5-44C8-A71B-4981E8EB5B8D}" srcId="{F5EA8902-9900-42AB-93E0-15F8785A4935}" destId="{0F69152E-AF22-442E-B5ED-CA9FA144C637}" srcOrd="0" destOrd="0" parTransId="{7EFEB99A-B1A4-469C-91B2-AFC5517A8F70}" sibTransId="{BFF3223D-16A7-4E6E-973A-A597251B3FC2}"/>
    <dgm:cxn modelId="{FC141991-03CF-42C2-AAC8-6D16E38D52D4}" srcId="{0F69152E-AF22-442E-B5ED-CA9FA144C637}" destId="{BBDB4F53-E656-4A24-8DD3-11C1BEFDFB1E}" srcOrd="0" destOrd="0" parTransId="{872EA208-11FC-47EE-B967-B2A0268C1B1D}" sibTransId="{0B08821B-FF3A-49B6-9412-6FBE8C3B5BE5}"/>
    <dgm:cxn modelId="{8F92BBE7-6622-4405-9AC0-04940559A306}" type="presParOf" srcId="{6E811C27-E0D7-4516-9CE2-7948D2D17720}" destId="{4D61C82B-0AC6-4131-ACF8-F2541C0CB866}" srcOrd="0" destOrd="0" presId="urn:microsoft.com/office/officeart/2018/2/layout/IconLabelDescriptionList"/>
    <dgm:cxn modelId="{3AFED2AC-7C03-4ED4-922F-CA533C07238C}" type="presParOf" srcId="{4D61C82B-0AC6-4131-ACF8-F2541C0CB866}" destId="{186F8A7D-D2DF-40CA-928B-FFD576B8BA65}" srcOrd="0" destOrd="0" presId="urn:microsoft.com/office/officeart/2018/2/layout/IconLabelDescriptionList"/>
    <dgm:cxn modelId="{B85D350E-E1B5-428B-91BE-BB1CE1F3CE47}" type="presParOf" srcId="{4D61C82B-0AC6-4131-ACF8-F2541C0CB866}" destId="{B5BDE348-AA60-4D2E-B46B-4BFDD29A75AD}" srcOrd="1" destOrd="0" presId="urn:microsoft.com/office/officeart/2018/2/layout/IconLabelDescriptionList"/>
    <dgm:cxn modelId="{D11EB910-793C-4D37-A039-7C758A57AA38}" type="presParOf" srcId="{4D61C82B-0AC6-4131-ACF8-F2541C0CB866}" destId="{5D94729A-FA88-46FE-AB1D-5CF15FEA42FF}" srcOrd="2" destOrd="0" presId="urn:microsoft.com/office/officeart/2018/2/layout/IconLabelDescriptionList"/>
    <dgm:cxn modelId="{A649ABA6-3026-4854-9D95-23D324FD37C0}" type="presParOf" srcId="{4D61C82B-0AC6-4131-ACF8-F2541C0CB866}" destId="{C5E318E6-2E74-4AB5-AE9E-779D29269DEF}" srcOrd="3" destOrd="0" presId="urn:microsoft.com/office/officeart/2018/2/layout/IconLabelDescriptionList"/>
    <dgm:cxn modelId="{843C7452-905A-49F1-9918-4696FAB9C769}" type="presParOf" srcId="{4D61C82B-0AC6-4131-ACF8-F2541C0CB866}" destId="{5FEF62AE-E892-4630-B5CE-56BE9412E0D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66CC5-28EE-434F-94EB-7E70AC28449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F025068-FC1F-4590-A4AC-52D55EB37B67}">
      <dgm:prSet custT="1"/>
      <dgm:spPr/>
      <dgm:t>
        <a:bodyPr/>
        <a:lstStyle/>
        <a:p>
          <a:pPr>
            <a:lnSpc>
              <a:spcPct val="100000"/>
            </a:lnSpc>
            <a:defRPr b="1"/>
          </a:pPr>
          <a:r>
            <a:rPr lang="en-GB" sz="2000"/>
            <a:t>Logical</a:t>
          </a:r>
          <a:endParaRPr lang="en-US" sz="2000"/>
        </a:p>
      </dgm:t>
    </dgm:pt>
    <dgm:pt modelId="{F4A7453F-CE19-4591-85C6-8B6D94C17FDF}" type="parTrans" cxnId="{1195105F-8FA6-4062-B022-5B57915A733D}">
      <dgm:prSet/>
      <dgm:spPr/>
      <dgm:t>
        <a:bodyPr/>
        <a:lstStyle/>
        <a:p>
          <a:endParaRPr lang="en-US"/>
        </a:p>
      </dgm:t>
    </dgm:pt>
    <dgm:pt modelId="{ECD3F8F7-58D9-4C55-A7BB-17932C15450D}" type="sibTrans" cxnId="{1195105F-8FA6-4062-B022-5B57915A733D}">
      <dgm:prSet/>
      <dgm:spPr/>
      <dgm:t>
        <a:bodyPr/>
        <a:lstStyle/>
        <a:p>
          <a:endParaRPr lang="en-US"/>
        </a:p>
      </dgm:t>
    </dgm:pt>
    <dgm:pt modelId="{CC413EDC-6CE1-4ED7-AE45-1634430DFC8E}">
      <dgm:prSet custT="1"/>
      <dgm:spPr/>
      <dgm:t>
        <a:bodyPr/>
        <a:lstStyle/>
        <a:p>
          <a:pPr>
            <a:lnSpc>
              <a:spcPct val="100000"/>
            </a:lnSpc>
            <a:defRPr b="1"/>
          </a:pPr>
          <a:r>
            <a:rPr lang="en-GB" sz="2000"/>
            <a:t>Representational</a:t>
          </a:r>
          <a:endParaRPr lang="en-US" sz="2000"/>
        </a:p>
      </dgm:t>
    </dgm:pt>
    <dgm:pt modelId="{844C236C-7EDC-46B9-871A-0CF772D5DF11}" type="parTrans" cxnId="{B39D07DF-44F8-462D-A3F8-D50D457E8F13}">
      <dgm:prSet/>
      <dgm:spPr/>
      <dgm:t>
        <a:bodyPr/>
        <a:lstStyle/>
        <a:p>
          <a:endParaRPr lang="en-US"/>
        </a:p>
      </dgm:t>
    </dgm:pt>
    <dgm:pt modelId="{348E801F-B5CF-49D3-AF21-B4619AA66FAA}" type="sibTrans" cxnId="{B39D07DF-44F8-462D-A3F8-D50D457E8F13}">
      <dgm:prSet/>
      <dgm:spPr/>
      <dgm:t>
        <a:bodyPr/>
        <a:lstStyle/>
        <a:p>
          <a:endParaRPr lang="en-US"/>
        </a:p>
      </dgm:t>
    </dgm:pt>
    <dgm:pt modelId="{4243637A-B2D8-42FB-AB2D-77B338BA7765}">
      <dgm:prSet custT="1"/>
      <dgm:spPr/>
      <dgm:t>
        <a:bodyPr/>
        <a:lstStyle/>
        <a:p>
          <a:pPr>
            <a:lnSpc>
              <a:spcPct val="100000"/>
            </a:lnSpc>
            <a:defRPr b="1"/>
          </a:pPr>
          <a:r>
            <a:rPr lang="en-GB" sz="2000"/>
            <a:t>Relational</a:t>
          </a:r>
          <a:endParaRPr lang="en-US" sz="2000"/>
        </a:p>
      </dgm:t>
    </dgm:pt>
    <dgm:pt modelId="{CADDBF84-8981-4951-832A-84DD0B37A7DE}" type="parTrans" cxnId="{E50E7FD0-6A51-4E6E-9E16-D0C94F3E679A}">
      <dgm:prSet/>
      <dgm:spPr/>
      <dgm:t>
        <a:bodyPr/>
        <a:lstStyle/>
        <a:p>
          <a:endParaRPr lang="en-US"/>
        </a:p>
      </dgm:t>
    </dgm:pt>
    <dgm:pt modelId="{09353BAE-DD4C-449E-B552-62677F59955B}" type="sibTrans" cxnId="{E50E7FD0-6A51-4E6E-9E16-D0C94F3E679A}">
      <dgm:prSet/>
      <dgm:spPr/>
      <dgm:t>
        <a:bodyPr/>
        <a:lstStyle/>
        <a:p>
          <a:endParaRPr lang="en-US"/>
        </a:p>
      </dgm:t>
    </dgm:pt>
    <dgm:pt modelId="{DA875C29-E78D-4A74-AA32-19B0FBEA3FC3}">
      <dgm:prSet custT="1"/>
      <dgm:spPr/>
      <dgm:t>
        <a:bodyPr/>
        <a:lstStyle/>
        <a:p>
          <a:pPr>
            <a:lnSpc>
              <a:spcPct val="100000"/>
            </a:lnSpc>
          </a:pPr>
          <a:r>
            <a:rPr lang="en-US" sz="1600"/>
            <a:t>What makes statements true</a:t>
          </a:r>
        </a:p>
      </dgm:t>
    </dgm:pt>
    <dgm:pt modelId="{76C8F0FD-D8DF-409C-B319-1F700A6F1812}" type="parTrans" cxnId="{1A9E932B-39C4-407B-AF31-CA0A5BF7F5D9}">
      <dgm:prSet/>
      <dgm:spPr/>
      <dgm:t>
        <a:bodyPr/>
        <a:lstStyle/>
        <a:p>
          <a:endParaRPr lang="en-GB"/>
        </a:p>
      </dgm:t>
    </dgm:pt>
    <dgm:pt modelId="{B9A49AFA-404B-4F2F-A329-D1E642C35589}" type="sibTrans" cxnId="{1A9E932B-39C4-407B-AF31-CA0A5BF7F5D9}">
      <dgm:prSet/>
      <dgm:spPr/>
      <dgm:t>
        <a:bodyPr/>
        <a:lstStyle/>
        <a:p>
          <a:endParaRPr lang="en-GB"/>
        </a:p>
      </dgm:t>
    </dgm:pt>
    <dgm:pt modelId="{E7D606E5-E11A-4AFD-AA2D-3918A2885220}">
      <dgm:prSet custT="1"/>
      <dgm:spPr/>
      <dgm:t>
        <a:bodyPr/>
        <a:lstStyle/>
        <a:p>
          <a:pPr>
            <a:lnSpc>
              <a:spcPct val="100000"/>
            </a:lnSpc>
          </a:pPr>
          <a:r>
            <a:rPr lang="en-US" sz="1600"/>
            <a:t>What do statements refer to</a:t>
          </a:r>
        </a:p>
      </dgm:t>
    </dgm:pt>
    <dgm:pt modelId="{7DBA0DAB-7514-4BE2-8215-9F08C9890C8F}" type="parTrans" cxnId="{9F3B0E1A-CFD7-4505-B739-4D4B6F877FD2}">
      <dgm:prSet/>
      <dgm:spPr/>
      <dgm:t>
        <a:bodyPr/>
        <a:lstStyle/>
        <a:p>
          <a:endParaRPr lang="en-GB"/>
        </a:p>
      </dgm:t>
    </dgm:pt>
    <dgm:pt modelId="{3A3A7ACB-0A19-4218-9720-95988714F020}" type="sibTrans" cxnId="{9F3B0E1A-CFD7-4505-B739-4D4B6F877FD2}">
      <dgm:prSet/>
      <dgm:spPr/>
      <dgm:t>
        <a:bodyPr/>
        <a:lstStyle/>
        <a:p>
          <a:endParaRPr lang="en-GB"/>
        </a:p>
      </dgm:t>
    </dgm:pt>
    <dgm:pt modelId="{FA1CF721-DB9C-44F2-BC0C-C06015709F98}">
      <dgm:prSet custT="1"/>
      <dgm:spPr/>
      <dgm:t>
        <a:bodyPr/>
        <a:lstStyle/>
        <a:p>
          <a:pPr>
            <a:lnSpc>
              <a:spcPct val="100000"/>
            </a:lnSpc>
          </a:pPr>
          <a:r>
            <a:rPr lang="en-US" sz="1600" b="1"/>
            <a:t>Ex: </a:t>
          </a:r>
          <a:r>
            <a:rPr lang="en-US" sz="1600"/>
            <a:t>Cat, run, red, government</a:t>
          </a:r>
        </a:p>
      </dgm:t>
    </dgm:pt>
    <dgm:pt modelId="{AD10292F-8FD3-46DD-BB60-4BB116EFFC5E}" type="parTrans" cxnId="{94BF91FD-0ACA-413D-B222-A40FEA720C72}">
      <dgm:prSet/>
      <dgm:spPr/>
      <dgm:t>
        <a:bodyPr/>
        <a:lstStyle/>
        <a:p>
          <a:endParaRPr lang="en-GB"/>
        </a:p>
      </dgm:t>
    </dgm:pt>
    <dgm:pt modelId="{7BB92E5C-06B7-499D-AD89-9116F9A5E99B}" type="sibTrans" cxnId="{94BF91FD-0ACA-413D-B222-A40FEA720C72}">
      <dgm:prSet/>
      <dgm:spPr/>
      <dgm:t>
        <a:bodyPr/>
        <a:lstStyle/>
        <a:p>
          <a:endParaRPr lang="en-GB"/>
        </a:p>
      </dgm:t>
    </dgm:pt>
    <dgm:pt modelId="{AB8D96DE-1399-424C-A90F-BC92D40DE794}">
      <dgm:prSet custT="1"/>
      <dgm:spPr/>
      <dgm:t>
        <a:bodyPr/>
        <a:lstStyle/>
        <a:p>
          <a:pPr>
            <a:lnSpc>
              <a:spcPct val="100000"/>
            </a:lnSpc>
          </a:pPr>
          <a:r>
            <a:rPr lang="en-US" sz="1600"/>
            <a:t>How do statements relate to each other</a:t>
          </a:r>
        </a:p>
      </dgm:t>
    </dgm:pt>
    <dgm:pt modelId="{73877ECE-56F3-4CFE-BA47-C2EA5E189450}" type="parTrans" cxnId="{CC9E7E1F-743B-45E7-B710-C2CE51301855}">
      <dgm:prSet/>
      <dgm:spPr/>
      <dgm:t>
        <a:bodyPr/>
        <a:lstStyle/>
        <a:p>
          <a:endParaRPr lang="en-GB"/>
        </a:p>
      </dgm:t>
    </dgm:pt>
    <dgm:pt modelId="{D8FCD05C-0A1E-479E-AF53-397CD8859905}" type="sibTrans" cxnId="{CC9E7E1F-743B-45E7-B710-C2CE51301855}">
      <dgm:prSet/>
      <dgm:spPr/>
      <dgm:t>
        <a:bodyPr/>
        <a:lstStyle/>
        <a:p>
          <a:endParaRPr lang="en-GB"/>
        </a:p>
      </dgm:t>
    </dgm:pt>
    <dgm:pt modelId="{1F53A0B9-660E-42AE-B0B5-197FFA2D8EBA}">
      <dgm:prSet custT="1"/>
      <dgm:spPr/>
      <dgm:t>
        <a:bodyPr/>
        <a:lstStyle/>
        <a:p>
          <a:pPr>
            <a:lnSpc>
              <a:spcPct val="100000"/>
            </a:lnSpc>
          </a:pPr>
          <a:r>
            <a:rPr lang="en-US" sz="1600" b="1"/>
            <a:t>Ex: </a:t>
          </a:r>
          <a:r>
            <a:rPr lang="en-US" sz="1600"/>
            <a:t>Get, the, how, whom, respect</a:t>
          </a:r>
        </a:p>
      </dgm:t>
    </dgm:pt>
    <dgm:pt modelId="{A7AF9544-F287-4BCD-80C6-6DA8CD6B4B34}" type="parTrans" cxnId="{4817E6C9-C546-4B82-B236-C2BE89253567}">
      <dgm:prSet/>
      <dgm:spPr/>
      <dgm:t>
        <a:bodyPr/>
        <a:lstStyle/>
        <a:p>
          <a:endParaRPr lang="en-GB"/>
        </a:p>
      </dgm:t>
    </dgm:pt>
    <dgm:pt modelId="{DD6EE3AF-B9E9-4052-8FA2-AC9435C1C269}" type="sibTrans" cxnId="{4817E6C9-C546-4B82-B236-C2BE89253567}">
      <dgm:prSet/>
      <dgm:spPr/>
      <dgm:t>
        <a:bodyPr/>
        <a:lstStyle/>
        <a:p>
          <a:endParaRPr lang="en-GB"/>
        </a:p>
      </dgm:t>
    </dgm:pt>
    <dgm:pt modelId="{5776D0A6-2AF3-4D3F-B12A-000595D7E3DE}">
      <dgm:prSet custT="1"/>
      <dgm:spPr/>
      <dgm:t>
        <a:bodyPr/>
        <a:lstStyle/>
        <a:p>
          <a:pPr>
            <a:lnSpc>
              <a:spcPct val="100000"/>
            </a:lnSpc>
          </a:pPr>
          <a:r>
            <a:rPr lang="en-US" sz="1600" b="1"/>
            <a:t>Ex:</a:t>
          </a:r>
          <a:r>
            <a:rPr lang="en-US" sz="1600"/>
            <a:t> TRUE, FALSE, AND, OR</a:t>
          </a:r>
        </a:p>
      </dgm:t>
    </dgm:pt>
    <dgm:pt modelId="{29660E19-88CC-4A14-A37D-08B1AF982A04}" type="parTrans" cxnId="{6F5D1203-3FF6-492E-B4D9-3ABB4A41C801}">
      <dgm:prSet/>
      <dgm:spPr/>
      <dgm:t>
        <a:bodyPr/>
        <a:lstStyle/>
        <a:p>
          <a:endParaRPr lang="en-GB"/>
        </a:p>
      </dgm:t>
    </dgm:pt>
    <dgm:pt modelId="{A3B4885C-2848-4A78-981A-BC4BAEE80C04}" type="sibTrans" cxnId="{6F5D1203-3FF6-492E-B4D9-3ABB4A41C801}">
      <dgm:prSet/>
      <dgm:spPr/>
      <dgm:t>
        <a:bodyPr/>
        <a:lstStyle/>
        <a:p>
          <a:endParaRPr lang="en-GB"/>
        </a:p>
      </dgm:t>
    </dgm:pt>
    <dgm:pt modelId="{8A6C7557-36C7-41F6-A353-D6D16C540A59}">
      <dgm:prSet custT="1"/>
      <dgm:spPr/>
      <dgm:t>
        <a:bodyPr/>
        <a:lstStyle/>
        <a:p>
          <a:pPr>
            <a:lnSpc>
              <a:spcPct val="100000"/>
            </a:lnSpc>
          </a:pPr>
          <a:r>
            <a:rPr lang="en-US" sz="1600"/>
            <a:t>Can learn </a:t>
          </a:r>
          <a:r>
            <a:rPr lang="en-US" sz="1600" b="1"/>
            <a:t>from rules</a:t>
          </a:r>
        </a:p>
      </dgm:t>
    </dgm:pt>
    <dgm:pt modelId="{FD85A51E-072E-451D-B3EF-5190055AF853}" type="parTrans" cxnId="{7224D69C-7E98-4CC5-B14F-5020C6C74419}">
      <dgm:prSet/>
      <dgm:spPr/>
      <dgm:t>
        <a:bodyPr/>
        <a:lstStyle/>
        <a:p>
          <a:endParaRPr lang="en-GB"/>
        </a:p>
      </dgm:t>
    </dgm:pt>
    <dgm:pt modelId="{B2CB90FA-4B06-4566-80F5-4536E422AA28}" type="sibTrans" cxnId="{7224D69C-7E98-4CC5-B14F-5020C6C74419}">
      <dgm:prSet/>
      <dgm:spPr/>
      <dgm:t>
        <a:bodyPr/>
        <a:lstStyle/>
        <a:p>
          <a:endParaRPr lang="en-GB"/>
        </a:p>
      </dgm:t>
    </dgm:pt>
    <dgm:pt modelId="{EFE21DA7-B71A-4C9B-9275-6C1075DE2046}">
      <dgm:prSet custT="1"/>
      <dgm:spPr/>
      <dgm:t>
        <a:bodyPr/>
        <a:lstStyle/>
        <a:p>
          <a:pPr>
            <a:lnSpc>
              <a:spcPct val="100000"/>
            </a:lnSpc>
          </a:pPr>
          <a:r>
            <a:rPr lang="en-US" sz="1600"/>
            <a:t>Can learn from a </a:t>
          </a:r>
          <a:r>
            <a:rPr lang="en-US" sz="1600" b="1"/>
            <a:t>dictionary </a:t>
          </a:r>
          <a:r>
            <a:rPr lang="en-US" sz="1600" b="0"/>
            <a:t>or a </a:t>
          </a:r>
          <a:r>
            <a:rPr lang="en-US" sz="1600" b="1"/>
            <a:t>picture</a:t>
          </a:r>
        </a:p>
      </dgm:t>
    </dgm:pt>
    <dgm:pt modelId="{C7B80883-D246-4EB6-A341-5B26DF29BE87}" type="parTrans" cxnId="{F49D8B0C-BA4A-4A1B-B6A6-92BB5FA78F02}">
      <dgm:prSet/>
      <dgm:spPr/>
      <dgm:t>
        <a:bodyPr/>
        <a:lstStyle/>
        <a:p>
          <a:endParaRPr lang="en-GB"/>
        </a:p>
      </dgm:t>
    </dgm:pt>
    <dgm:pt modelId="{DB592730-510E-4A23-96A5-80961BD38C69}" type="sibTrans" cxnId="{F49D8B0C-BA4A-4A1B-B6A6-92BB5FA78F02}">
      <dgm:prSet/>
      <dgm:spPr/>
      <dgm:t>
        <a:bodyPr/>
        <a:lstStyle/>
        <a:p>
          <a:endParaRPr lang="en-GB"/>
        </a:p>
      </dgm:t>
    </dgm:pt>
    <dgm:pt modelId="{D95A4194-1A31-4AD7-94EB-D5E4C04F71C1}">
      <dgm:prSet custT="1"/>
      <dgm:spPr/>
      <dgm:t>
        <a:bodyPr/>
        <a:lstStyle/>
        <a:p>
          <a:pPr>
            <a:lnSpc>
              <a:spcPct val="100000"/>
            </a:lnSpc>
          </a:pPr>
          <a:r>
            <a:rPr lang="en-US" sz="1600"/>
            <a:t>Can </a:t>
          </a:r>
          <a:r>
            <a:rPr lang="en-US" sz="1600" b="1">
              <a:solidFill>
                <a:srgbClr val="FF0000"/>
              </a:solidFill>
            </a:rPr>
            <a:t>only</a:t>
          </a:r>
          <a:r>
            <a:rPr lang="en-US" sz="1600"/>
            <a:t> </a:t>
          </a:r>
          <a:r>
            <a:rPr lang="en-US" sz="1600" b="0"/>
            <a:t>learn </a:t>
          </a:r>
          <a:r>
            <a:rPr lang="en-US" sz="1600" b="1"/>
            <a:t>from context</a:t>
          </a:r>
        </a:p>
      </dgm:t>
    </dgm:pt>
    <dgm:pt modelId="{952F7E8F-C124-4A7D-AB92-DFEF53013F4D}" type="parTrans" cxnId="{76D6DF4E-1611-4912-96F1-CC1C2503E0B5}">
      <dgm:prSet/>
      <dgm:spPr/>
      <dgm:t>
        <a:bodyPr/>
        <a:lstStyle/>
        <a:p>
          <a:endParaRPr lang="en-GB"/>
        </a:p>
      </dgm:t>
    </dgm:pt>
    <dgm:pt modelId="{D06D2C50-D59B-4802-8263-A1392DAB2B88}" type="sibTrans" cxnId="{76D6DF4E-1611-4912-96F1-CC1C2503E0B5}">
      <dgm:prSet/>
      <dgm:spPr/>
      <dgm:t>
        <a:bodyPr/>
        <a:lstStyle/>
        <a:p>
          <a:endParaRPr lang="en-GB"/>
        </a:p>
      </dgm:t>
    </dgm:pt>
    <dgm:pt modelId="{CF0D3F0D-4F27-495F-91B4-1B698C7E3FFB}" type="pres">
      <dgm:prSet presAssocID="{16966CC5-28EE-434F-94EB-7E70AC28449E}" presName="root" presStyleCnt="0">
        <dgm:presLayoutVars>
          <dgm:dir/>
          <dgm:resizeHandles val="exact"/>
        </dgm:presLayoutVars>
      </dgm:prSet>
      <dgm:spPr/>
    </dgm:pt>
    <dgm:pt modelId="{22BAFF3A-D778-405C-8851-6291BA163FC4}" type="pres">
      <dgm:prSet presAssocID="{DF025068-FC1F-4590-A4AC-52D55EB37B67}" presName="compNode" presStyleCnt="0"/>
      <dgm:spPr/>
    </dgm:pt>
    <dgm:pt modelId="{085C07A0-3DDC-4A15-8B5F-1F0DCEA90FC1}" type="pres">
      <dgm:prSet presAssocID="{DF025068-FC1F-4590-A4AC-52D55EB37B6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thematics with solid fill"/>
        </a:ext>
      </dgm:extLst>
    </dgm:pt>
    <dgm:pt modelId="{C7849706-3103-405F-B79A-6CBCB3F08F3B}" type="pres">
      <dgm:prSet presAssocID="{DF025068-FC1F-4590-A4AC-52D55EB37B67}" presName="iconSpace" presStyleCnt="0"/>
      <dgm:spPr/>
    </dgm:pt>
    <dgm:pt modelId="{4B9AEBFD-89FC-4277-B19C-52BD3F2977AF}" type="pres">
      <dgm:prSet presAssocID="{DF025068-FC1F-4590-A4AC-52D55EB37B67}" presName="parTx" presStyleLbl="revTx" presStyleIdx="0" presStyleCnt="6">
        <dgm:presLayoutVars>
          <dgm:chMax val="0"/>
          <dgm:chPref val="0"/>
        </dgm:presLayoutVars>
      </dgm:prSet>
      <dgm:spPr/>
    </dgm:pt>
    <dgm:pt modelId="{C5AF39E5-256C-4BD1-A7F3-75017C105EA9}" type="pres">
      <dgm:prSet presAssocID="{DF025068-FC1F-4590-A4AC-52D55EB37B67}" presName="txSpace" presStyleCnt="0"/>
      <dgm:spPr/>
    </dgm:pt>
    <dgm:pt modelId="{2CDD9C79-5572-4D63-9D71-50DAA3CC9526}" type="pres">
      <dgm:prSet presAssocID="{DF025068-FC1F-4590-A4AC-52D55EB37B67}" presName="desTx" presStyleLbl="revTx" presStyleIdx="1" presStyleCnt="6">
        <dgm:presLayoutVars/>
      </dgm:prSet>
      <dgm:spPr/>
    </dgm:pt>
    <dgm:pt modelId="{1AD5C035-1757-484E-ACB4-F94F1E55C91D}" type="pres">
      <dgm:prSet presAssocID="{ECD3F8F7-58D9-4C55-A7BB-17932C15450D}" presName="sibTrans" presStyleCnt="0"/>
      <dgm:spPr/>
    </dgm:pt>
    <dgm:pt modelId="{EC924850-8E06-4753-A35D-8D24D5C5879C}" type="pres">
      <dgm:prSet presAssocID="{CC413EDC-6CE1-4ED7-AE45-1634430DFC8E}" presName="compNode" presStyleCnt="0"/>
      <dgm:spPr/>
    </dgm:pt>
    <dgm:pt modelId="{9595E575-8F44-4198-957D-B3721E39FF24}" type="pres">
      <dgm:prSet presAssocID="{CC413EDC-6CE1-4ED7-AE45-1634430DFC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ight pointing backhand index with solid fill"/>
        </a:ext>
      </dgm:extLst>
    </dgm:pt>
    <dgm:pt modelId="{6D37FC46-3F4E-4D19-B222-9B1700B7409C}" type="pres">
      <dgm:prSet presAssocID="{CC413EDC-6CE1-4ED7-AE45-1634430DFC8E}" presName="iconSpace" presStyleCnt="0"/>
      <dgm:spPr/>
    </dgm:pt>
    <dgm:pt modelId="{E39CF6BE-DA7C-428C-BF64-9303F46390D8}" type="pres">
      <dgm:prSet presAssocID="{CC413EDC-6CE1-4ED7-AE45-1634430DFC8E}" presName="parTx" presStyleLbl="revTx" presStyleIdx="2" presStyleCnt="6">
        <dgm:presLayoutVars>
          <dgm:chMax val="0"/>
          <dgm:chPref val="0"/>
        </dgm:presLayoutVars>
      </dgm:prSet>
      <dgm:spPr/>
    </dgm:pt>
    <dgm:pt modelId="{C010E149-8496-4B96-BDC2-067C40F03437}" type="pres">
      <dgm:prSet presAssocID="{CC413EDC-6CE1-4ED7-AE45-1634430DFC8E}" presName="txSpace" presStyleCnt="0"/>
      <dgm:spPr/>
    </dgm:pt>
    <dgm:pt modelId="{267E3F70-72D6-49C7-9B3B-88371FFBC61F}" type="pres">
      <dgm:prSet presAssocID="{CC413EDC-6CE1-4ED7-AE45-1634430DFC8E}" presName="desTx" presStyleLbl="revTx" presStyleIdx="3" presStyleCnt="6">
        <dgm:presLayoutVars/>
      </dgm:prSet>
      <dgm:spPr/>
    </dgm:pt>
    <dgm:pt modelId="{3E4C4CAE-855D-4E9D-A4C0-26F550BEC176}" type="pres">
      <dgm:prSet presAssocID="{348E801F-B5CF-49D3-AF21-B4619AA66FAA}" presName="sibTrans" presStyleCnt="0"/>
      <dgm:spPr/>
    </dgm:pt>
    <dgm:pt modelId="{20EAD672-914F-4200-9DDE-D5191772B200}" type="pres">
      <dgm:prSet presAssocID="{4243637A-B2D8-42FB-AB2D-77B338BA7765}" presName="compNode" presStyleCnt="0"/>
      <dgm:spPr/>
    </dgm:pt>
    <dgm:pt modelId="{3F865597-A4EF-46FA-9A58-01F7EEF79A2B}" type="pres">
      <dgm:prSet presAssocID="{4243637A-B2D8-42FB-AB2D-77B338BA77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C9F864B2-3669-4DCB-9F6D-0951D9E4F453}" type="pres">
      <dgm:prSet presAssocID="{4243637A-B2D8-42FB-AB2D-77B338BA7765}" presName="iconSpace" presStyleCnt="0"/>
      <dgm:spPr/>
    </dgm:pt>
    <dgm:pt modelId="{544504E9-0F90-42FE-A1AE-127B8CE6CC7C}" type="pres">
      <dgm:prSet presAssocID="{4243637A-B2D8-42FB-AB2D-77B338BA7765}" presName="parTx" presStyleLbl="revTx" presStyleIdx="4" presStyleCnt="6">
        <dgm:presLayoutVars>
          <dgm:chMax val="0"/>
          <dgm:chPref val="0"/>
        </dgm:presLayoutVars>
      </dgm:prSet>
      <dgm:spPr/>
    </dgm:pt>
    <dgm:pt modelId="{54C9BF76-ECAC-4602-A531-111BEE914156}" type="pres">
      <dgm:prSet presAssocID="{4243637A-B2D8-42FB-AB2D-77B338BA7765}" presName="txSpace" presStyleCnt="0"/>
      <dgm:spPr/>
    </dgm:pt>
    <dgm:pt modelId="{6C5BD6F5-5F00-4A02-921D-16DB9F3F1A97}" type="pres">
      <dgm:prSet presAssocID="{4243637A-B2D8-42FB-AB2D-77B338BA7765}" presName="desTx" presStyleLbl="revTx" presStyleIdx="5" presStyleCnt="6">
        <dgm:presLayoutVars/>
      </dgm:prSet>
      <dgm:spPr/>
    </dgm:pt>
  </dgm:ptLst>
  <dgm:cxnLst>
    <dgm:cxn modelId="{8195E702-9441-4301-BFC1-E95923B9B56A}" type="presOf" srcId="{E7D606E5-E11A-4AFD-AA2D-3918A2885220}" destId="{267E3F70-72D6-49C7-9B3B-88371FFBC61F}" srcOrd="0" destOrd="0" presId="urn:microsoft.com/office/officeart/2018/2/layout/IconLabelDescriptionList"/>
    <dgm:cxn modelId="{6F5D1203-3FF6-492E-B4D9-3ABB4A41C801}" srcId="{DF025068-FC1F-4590-A4AC-52D55EB37B67}" destId="{5776D0A6-2AF3-4D3F-B12A-000595D7E3DE}" srcOrd="1" destOrd="0" parTransId="{29660E19-88CC-4A14-A37D-08B1AF982A04}" sibTransId="{A3B4885C-2848-4A78-981A-BC4BAEE80C04}"/>
    <dgm:cxn modelId="{F49D8B0C-BA4A-4A1B-B6A6-92BB5FA78F02}" srcId="{CC413EDC-6CE1-4ED7-AE45-1634430DFC8E}" destId="{EFE21DA7-B71A-4C9B-9275-6C1075DE2046}" srcOrd="2" destOrd="0" parTransId="{C7B80883-D246-4EB6-A341-5B26DF29BE87}" sibTransId="{DB592730-510E-4A23-96A5-80961BD38C69}"/>
    <dgm:cxn modelId="{9F3B0E1A-CFD7-4505-B739-4D4B6F877FD2}" srcId="{CC413EDC-6CE1-4ED7-AE45-1634430DFC8E}" destId="{E7D606E5-E11A-4AFD-AA2D-3918A2885220}" srcOrd="0" destOrd="0" parTransId="{7DBA0DAB-7514-4BE2-8215-9F08C9890C8F}" sibTransId="{3A3A7ACB-0A19-4218-9720-95988714F020}"/>
    <dgm:cxn modelId="{F6608B1C-5C9B-45F8-A3C5-C3C03C0927C6}" type="presOf" srcId="{FA1CF721-DB9C-44F2-BC0C-C06015709F98}" destId="{267E3F70-72D6-49C7-9B3B-88371FFBC61F}" srcOrd="0" destOrd="1" presId="urn:microsoft.com/office/officeart/2018/2/layout/IconLabelDescriptionList"/>
    <dgm:cxn modelId="{CC9E7E1F-743B-45E7-B710-C2CE51301855}" srcId="{4243637A-B2D8-42FB-AB2D-77B338BA7765}" destId="{AB8D96DE-1399-424C-A90F-BC92D40DE794}" srcOrd="0" destOrd="0" parTransId="{73877ECE-56F3-4CFE-BA47-C2EA5E189450}" sibTransId="{D8FCD05C-0A1E-479E-AF53-397CD8859905}"/>
    <dgm:cxn modelId="{1A9E932B-39C4-407B-AF31-CA0A5BF7F5D9}" srcId="{DF025068-FC1F-4590-A4AC-52D55EB37B67}" destId="{DA875C29-E78D-4A74-AA32-19B0FBEA3FC3}" srcOrd="0" destOrd="0" parTransId="{76C8F0FD-D8DF-409C-B319-1F700A6F1812}" sibTransId="{B9A49AFA-404B-4F2F-A329-D1E642C35589}"/>
    <dgm:cxn modelId="{72D1F62E-DE43-4A58-9409-430727E2E12C}" type="presOf" srcId="{1F53A0B9-660E-42AE-B0B5-197FFA2D8EBA}" destId="{6C5BD6F5-5F00-4A02-921D-16DB9F3F1A97}" srcOrd="0" destOrd="1" presId="urn:microsoft.com/office/officeart/2018/2/layout/IconLabelDescriptionList"/>
    <dgm:cxn modelId="{F3E6D044-3A2E-4282-9851-7E08F18E7483}" type="presOf" srcId="{D95A4194-1A31-4AD7-94EB-D5E4C04F71C1}" destId="{6C5BD6F5-5F00-4A02-921D-16DB9F3F1A97}" srcOrd="0" destOrd="2" presId="urn:microsoft.com/office/officeart/2018/2/layout/IconLabelDescriptionList"/>
    <dgm:cxn modelId="{B2CFFA46-97F0-4EF5-B318-6613C69E3346}" type="presOf" srcId="{DA875C29-E78D-4A74-AA32-19B0FBEA3FC3}" destId="{2CDD9C79-5572-4D63-9D71-50DAA3CC9526}" srcOrd="0" destOrd="0" presId="urn:microsoft.com/office/officeart/2018/2/layout/IconLabelDescriptionList"/>
    <dgm:cxn modelId="{76D6DF4E-1611-4912-96F1-CC1C2503E0B5}" srcId="{4243637A-B2D8-42FB-AB2D-77B338BA7765}" destId="{D95A4194-1A31-4AD7-94EB-D5E4C04F71C1}" srcOrd="2" destOrd="0" parTransId="{952F7E8F-C124-4A7D-AB92-DFEF53013F4D}" sibTransId="{D06D2C50-D59B-4802-8263-A1392DAB2B88}"/>
    <dgm:cxn modelId="{D1ABB354-7F61-4F2F-8FAE-B9AC3394F6D8}" type="presOf" srcId="{DF025068-FC1F-4590-A4AC-52D55EB37B67}" destId="{4B9AEBFD-89FC-4277-B19C-52BD3F2977AF}" srcOrd="0" destOrd="0" presId="urn:microsoft.com/office/officeart/2018/2/layout/IconLabelDescriptionList"/>
    <dgm:cxn modelId="{1195105F-8FA6-4062-B022-5B57915A733D}" srcId="{16966CC5-28EE-434F-94EB-7E70AC28449E}" destId="{DF025068-FC1F-4590-A4AC-52D55EB37B67}" srcOrd="0" destOrd="0" parTransId="{F4A7453F-CE19-4591-85C6-8B6D94C17FDF}" sibTransId="{ECD3F8F7-58D9-4C55-A7BB-17932C15450D}"/>
    <dgm:cxn modelId="{F1A1BD74-10DA-4993-B942-D5534F3677F3}" type="presOf" srcId="{AB8D96DE-1399-424C-A90F-BC92D40DE794}" destId="{6C5BD6F5-5F00-4A02-921D-16DB9F3F1A97}" srcOrd="0" destOrd="0" presId="urn:microsoft.com/office/officeart/2018/2/layout/IconLabelDescriptionList"/>
    <dgm:cxn modelId="{B87CD27F-B07F-47EE-88CA-C935B98287D5}" type="presOf" srcId="{EFE21DA7-B71A-4C9B-9275-6C1075DE2046}" destId="{267E3F70-72D6-49C7-9B3B-88371FFBC61F}" srcOrd="0" destOrd="2" presId="urn:microsoft.com/office/officeart/2018/2/layout/IconLabelDescriptionList"/>
    <dgm:cxn modelId="{7224D69C-7E98-4CC5-B14F-5020C6C74419}" srcId="{DF025068-FC1F-4590-A4AC-52D55EB37B67}" destId="{8A6C7557-36C7-41F6-A353-D6D16C540A59}" srcOrd="2" destOrd="0" parTransId="{FD85A51E-072E-451D-B3EF-5190055AF853}" sibTransId="{B2CB90FA-4B06-4566-80F5-4536E422AA28}"/>
    <dgm:cxn modelId="{FAB900C2-CEB6-4821-9A70-D96724A180C0}" type="presOf" srcId="{5776D0A6-2AF3-4D3F-B12A-000595D7E3DE}" destId="{2CDD9C79-5572-4D63-9D71-50DAA3CC9526}" srcOrd="0" destOrd="1" presId="urn:microsoft.com/office/officeart/2018/2/layout/IconLabelDescriptionList"/>
    <dgm:cxn modelId="{4817E6C9-C546-4B82-B236-C2BE89253567}" srcId="{4243637A-B2D8-42FB-AB2D-77B338BA7765}" destId="{1F53A0B9-660E-42AE-B0B5-197FFA2D8EBA}" srcOrd="1" destOrd="0" parTransId="{A7AF9544-F287-4BCD-80C6-6DA8CD6B4B34}" sibTransId="{DD6EE3AF-B9E9-4052-8FA2-AC9435C1C269}"/>
    <dgm:cxn modelId="{E50E7FD0-6A51-4E6E-9E16-D0C94F3E679A}" srcId="{16966CC5-28EE-434F-94EB-7E70AC28449E}" destId="{4243637A-B2D8-42FB-AB2D-77B338BA7765}" srcOrd="2" destOrd="0" parTransId="{CADDBF84-8981-4951-832A-84DD0B37A7DE}" sibTransId="{09353BAE-DD4C-449E-B552-62677F59955B}"/>
    <dgm:cxn modelId="{B39D07DF-44F8-462D-A3F8-D50D457E8F13}" srcId="{16966CC5-28EE-434F-94EB-7E70AC28449E}" destId="{CC413EDC-6CE1-4ED7-AE45-1634430DFC8E}" srcOrd="1" destOrd="0" parTransId="{844C236C-7EDC-46B9-871A-0CF772D5DF11}" sibTransId="{348E801F-B5CF-49D3-AF21-B4619AA66FAA}"/>
    <dgm:cxn modelId="{E5A514E8-A80F-4510-B8F2-E2B9295E2949}" type="presOf" srcId="{4243637A-B2D8-42FB-AB2D-77B338BA7765}" destId="{544504E9-0F90-42FE-A1AE-127B8CE6CC7C}" srcOrd="0" destOrd="0" presId="urn:microsoft.com/office/officeart/2018/2/layout/IconLabelDescriptionList"/>
    <dgm:cxn modelId="{32B111FC-BEC3-4C2A-B4D6-44E0B660A34E}" type="presOf" srcId="{CC413EDC-6CE1-4ED7-AE45-1634430DFC8E}" destId="{E39CF6BE-DA7C-428C-BF64-9303F46390D8}" srcOrd="0" destOrd="0" presId="urn:microsoft.com/office/officeart/2018/2/layout/IconLabelDescriptionList"/>
    <dgm:cxn modelId="{94BF91FD-0ACA-413D-B222-A40FEA720C72}" srcId="{CC413EDC-6CE1-4ED7-AE45-1634430DFC8E}" destId="{FA1CF721-DB9C-44F2-BC0C-C06015709F98}" srcOrd="1" destOrd="0" parTransId="{AD10292F-8FD3-46DD-BB60-4BB116EFFC5E}" sibTransId="{7BB92E5C-06B7-499D-AD89-9116F9A5E99B}"/>
    <dgm:cxn modelId="{1DB455FE-E364-467A-B6FF-39381B5A367F}" type="presOf" srcId="{8A6C7557-36C7-41F6-A353-D6D16C540A59}" destId="{2CDD9C79-5572-4D63-9D71-50DAA3CC9526}" srcOrd="0" destOrd="2" presId="urn:microsoft.com/office/officeart/2018/2/layout/IconLabelDescriptionList"/>
    <dgm:cxn modelId="{658AA7FE-785A-4C50-8CD6-F8FBFD7F9D0D}" type="presOf" srcId="{16966CC5-28EE-434F-94EB-7E70AC28449E}" destId="{CF0D3F0D-4F27-495F-91B4-1B698C7E3FFB}" srcOrd="0" destOrd="0" presId="urn:microsoft.com/office/officeart/2018/2/layout/IconLabelDescriptionList"/>
    <dgm:cxn modelId="{6E86B41C-8E8C-4652-B4A4-7823BDD07895}" type="presParOf" srcId="{CF0D3F0D-4F27-495F-91B4-1B698C7E3FFB}" destId="{22BAFF3A-D778-405C-8851-6291BA163FC4}" srcOrd="0" destOrd="0" presId="urn:microsoft.com/office/officeart/2018/2/layout/IconLabelDescriptionList"/>
    <dgm:cxn modelId="{A78A7C45-4E0E-42A2-8AE7-9EC747EE5A47}" type="presParOf" srcId="{22BAFF3A-D778-405C-8851-6291BA163FC4}" destId="{085C07A0-3DDC-4A15-8B5F-1F0DCEA90FC1}" srcOrd="0" destOrd="0" presId="urn:microsoft.com/office/officeart/2018/2/layout/IconLabelDescriptionList"/>
    <dgm:cxn modelId="{9A5F3CF3-7906-43CD-9E02-51360889A6EF}" type="presParOf" srcId="{22BAFF3A-D778-405C-8851-6291BA163FC4}" destId="{C7849706-3103-405F-B79A-6CBCB3F08F3B}" srcOrd="1" destOrd="0" presId="urn:microsoft.com/office/officeart/2018/2/layout/IconLabelDescriptionList"/>
    <dgm:cxn modelId="{7C426C9F-57D1-4657-8E27-A732B443D544}" type="presParOf" srcId="{22BAFF3A-D778-405C-8851-6291BA163FC4}" destId="{4B9AEBFD-89FC-4277-B19C-52BD3F2977AF}" srcOrd="2" destOrd="0" presId="urn:microsoft.com/office/officeart/2018/2/layout/IconLabelDescriptionList"/>
    <dgm:cxn modelId="{3CCAD25A-6ED7-407A-9A27-8F9E23511F39}" type="presParOf" srcId="{22BAFF3A-D778-405C-8851-6291BA163FC4}" destId="{C5AF39E5-256C-4BD1-A7F3-75017C105EA9}" srcOrd="3" destOrd="0" presId="urn:microsoft.com/office/officeart/2018/2/layout/IconLabelDescriptionList"/>
    <dgm:cxn modelId="{6A8D120A-E0B6-44FC-8C37-FE3023BF38BB}" type="presParOf" srcId="{22BAFF3A-D778-405C-8851-6291BA163FC4}" destId="{2CDD9C79-5572-4D63-9D71-50DAA3CC9526}" srcOrd="4" destOrd="0" presId="urn:microsoft.com/office/officeart/2018/2/layout/IconLabelDescriptionList"/>
    <dgm:cxn modelId="{F005CF01-9D9D-486F-84A2-59EA8AEA29B0}" type="presParOf" srcId="{CF0D3F0D-4F27-495F-91B4-1B698C7E3FFB}" destId="{1AD5C035-1757-484E-ACB4-F94F1E55C91D}" srcOrd="1" destOrd="0" presId="urn:microsoft.com/office/officeart/2018/2/layout/IconLabelDescriptionList"/>
    <dgm:cxn modelId="{8830379F-1EAF-46F7-B1DF-392F7E521283}" type="presParOf" srcId="{CF0D3F0D-4F27-495F-91B4-1B698C7E3FFB}" destId="{EC924850-8E06-4753-A35D-8D24D5C5879C}" srcOrd="2" destOrd="0" presId="urn:microsoft.com/office/officeart/2018/2/layout/IconLabelDescriptionList"/>
    <dgm:cxn modelId="{26FF9546-78E9-4138-B1B8-B4D54089CC98}" type="presParOf" srcId="{EC924850-8E06-4753-A35D-8D24D5C5879C}" destId="{9595E575-8F44-4198-957D-B3721E39FF24}" srcOrd="0" destOrd="0" presId="urn:microsoft.com/office/officeart/2018/2/layout/IconLabelDescriptionList"/>
    <dgm:cxn modelId="{936DB7F0-BE31-4996-BFD3-5A5368E653EB}" type="presParOf" srcId="{EC924850-8E06-4753-A35D-8D24D5C5879C}" destId="{6D37FC46-3F4E-4D19-B222-9B1700B7409C}" srcOrd="1" destOrd="0" presId="urn:microsoft.com/office/officeart/2018/2/layout/IconLabelDescriptionList"/>
    <dgm:cxn modelId="{8C0202CC-326F-41D7-9AED-02DE63AA6DE2}" type="presParOf" srcId="{EC924850-8E06-4753-A35D-8D24D5C5879C}" destId="{E39CF6BE-DA7C-428C-BF64-9303F46390D8}" srcOrd="2" destOrd="0" presId="urn:microsoft.com/office/officeart/2018/2/layout/IconLabelDescriptionList"/>
    <dgm:cxn modelId="{805571BE-1E30-42A7-A186-7446399AA603}" type="presParOf" srcId="{EC924850-8E06-4753-A35D-8D24D5C5879C}" destId="{C010E149-8496-4B96-BDC2-067C40F03437}" srcOrd="3" destOrd="0" presId="urn:microsoft.com/office/officeart/2018/2/layout/IconLabelDescriptionList"/>
    <dgm:cxn modelId="{E10E8B94-4DFB-4388-AEA6-24B5B843F9C9}" type="presParOf" srcId="{EC924850-8E06-4753-A35D-8D24D5C5879C}" destId="{267E3F70-72D6-49C7-9B3B-88371FFBC61F}" srcOrd="4" destOrd="0" presId="urn:microsoft.com/office/officeart/2018/2/layout/IconLabelDescriptionList"/>
    <dgm:cxn modelId="{6DC74809-7767-409E-81F3-6A0E9B28750D}" type="presParOf" srcId="{CF0D3F0D-4F27-495F-91B4-1B698C7E3FFB}" destId="{3E4C4CAE-855D-4E9D-A4C0-26F550BEC176}" srcOrd="3" destOrd="0" presId="urn:microsoft.com/office/officeart/2018/2/layout/IconLabelDescriptionList"/>
    <dgm:cxn modelId="{A75C3197-C103-434A-B80E-05A01A052F7D}" type="presParOf" srcId="{CF0D3F0D-4F27-495F-91B4-1B698C7E3FFB}" destId="{20EAD672-914F-4200-9DDE-D5191772B200}" srcOrd="4" destOrd="0" presId="urn:microsoft.com/office/officeart/2018/2/layout/IconLabelDescriptionList"/>
    <dgm:cxn modelId="{A17AC401-B036-45C7-B78A-BE85E14234D9}" type="presParOf" srcId="{20EAD672-914F-4200-9DDE-D5191772B200}" destId="{3F865597-A4EF-46FA-9A58-01F7EEF79A2B}" srcOrd="0" destOrd="0" presId="urn:microsoft.com/office/officeart/2018/2/layout/IconLabelDescriptionList"/>
    <dgm:cxn modelId="{1FCF08E3-5142-4740-9A12-368525CBA01A}" type="presParOf" srcId="{20EAD672-914F-4200-9DDE-D5191772B200}" destId="{C9F864B2-3669-4DCB-9F6D-0951D9E4F453}" srcOrd="1" destOrd="0" presId="urn:microsoft.com/office/officeart/2018/2/layout/IconLabelDescriptionList"/>
    <dgm:cxn modelId="{610043E3-CBFD-4FF9-9A33-561AEEB92AAE}" type="presParOf" srcId="{20EAD672-914F-4200-9DDE-D5191772B200}" destId="{544504E9-0F90-42FE-A1AE-127B8CE6CC7C}" srcOrd="2" destOrd="0" presId="urn:microsoft.com/office/officeart/2018/2/layout/IconLabelDescriptionList"/>
    <dgm:cxn modelId="{55D17AAA-5B33-4E01-A1DF-06378A5651D9}" type="presParOf" srcId="{20EAD672-914F-4200-9DDE-D5191772B200}" destId="{54C9BF76-ECAC-4602-A531-111BEE914156}" srcOrd="3" destOrd="0" presId="urn:microsoft.com/office/officeart/2018/2/layout/IconLabelDescriptionList"/>
    <dgm:cxn modelId="{D7710FCF-1999-4E4B-B058-306B0823A00F}" type="presParOf" srcId="{20EAD672-914F-4200-9DDE-D5191772B200}" destId="{6C5BD6F5-5F00-4A02-921D-16DB9F3F1A9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966CC5-28EE-434F-94EB-7E70AC28449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F025068-FC1F-4590-A4AC-52D55EB37B67}">
      <dgm:prSet custT="1"/>
      <dgm:spPr/>
      <dgm:t>
        <a:bodyPr/>
        <a:lstStyle/>
        <a:p>
          <a:pPr>
            <a:lnSpc>
              <a:spcPct val="100000"/>
            </a:lnSpc>
            <a:defRPr b="1"/>
          </a:pPr>
          <a:r>
            <a:rPr lang="en-GB" sz="2000"/>
            <a:t>Logical</a:t>
          </a:r>
          <a:endParaRPr lang="en-US" sz="2000"/>
        </a:p>
      </dgm:t>
    </dgm:pt>
    <dgm:pt modelId="{F4A7453F-CE19-4591-85C6-8B6D94C17FDF}" type="parTrans" cxnId="{1195105F-8FA6-4062-B022-5B57915A733D}">
      <dgm:prSet/>
      <dgm:spPr/>
      <dgm:t>
        <a:bodyPr/>
        <a:lstStyle/>
        <a:p>
          <a:endParaRPr lang="en-US"/>
        </a:p>
      </dgm:t>
    </dgm:pt>
    <dgm:pt modelId="{ECD3F8F7-58D9-4C55-A7BB-17932C15450D}" type="sibTrans" cxnId="{1195105F-8FA6-4062-B022-5B57915A733D}">
      <dgm:prSet/>
      <dgm:spPr/>
      <dgm:t>
        <a:bodyPr/>
        <a:lstStyle/>
        <a:p>
          <a:endParaRPr lang="en-US"/>
        </a:p>
      </dgm:t>
    </dgm:pt>
    <dgm:pt modelId="{CC413EDC-6CE1-4ED7-AE45-1634430DFC8E}">
      <dgm:prSet custT="1"/>
      <dgm:spPr/>
      <dgm:t>
        <a:bodyPr/>
        <a:lstStyle/>
        <a:p>
          <a:pPr>
            <a:lnSpc>
              <a:spcPct val="100000"/>
            </a:lnSpc>
            <a:defRPr b="1"/>
          </a:pPr>
          <a:r>
            <a:rPr lang="en-GB" sz="2000"/>
            <a:t>Representational</a:t>
          </a:r>
          <a:endParaRPr lang="en-US" sz="2000"/>
        </a:p>
      </dgm:t>
    </dgm:pt>
    <dgm:pt modelId="{844C236C-7EDC-46B9-871A-0CF772D5DF11}" type="parTrans" cxnId="{B39D07DF-44F8-462D-A3F8-D50D457E8F13}">
      <dgm:prSet/>
      <dgm:spPr/>
      <dgm:t>
        <a:bodyPr/>
        <a:lstStyle/>
        <a:p>
          <a:endParaRPr lang="en-US"/>
        </a:p>
      </dgm:t>
    </dgm:pt>
    <dgm:pt modelId="{348E801F-B5CF-49D3-AF21-B4619AA66FAA}" type="sibTrans" cxnId="{B39D07DF-44F8-462D-A3F8-D50D457E8F13}">
      <dgm:prSet/>
      <dgm:spPr/>
      <dgm:t>
        <a:bodyPr/>
        <a:lstStyle/>
        <a:p>
          <a:endParaRPr lang="en-US"/>
        </a:p>
      </dgm:t>
    </dgm:pt>
    <dgm:pt modelId="{4243637A-B2D8-42FB-AB2D-77B338BA7765}">
      <dgm:prSet custT="1"/>
      <dgm:spPr/>
      <dgm:t>
        <a:bodyPr/>
        <a:lstStyle/>
        <a:p>
          <a:pPr>
            <a:lnSpc>
              <a:spcPct val="100000"/>
            </a:lnSpc>
            <a:defRPr b="1"/>
          </a:pPr>
          <a:r>
            <a:rPr lang="en-GB" sz="2000"/>
            <a:t>Relational</a:t>
          </a:r>
          <a:endParaRPr lang="en-US" sz="2000"/>
        </a:p>
      </dgm:t>
    </dgm:pt>
    <dgm:pt modelId="{CADDBF84-8981-4951-832A-84DD0B37A7DE}" type="parTrans" cxnId="{E50E7FD0-6A51-4E6E-9E16-D0C94F3E679A}">
      <dgm:prSet/>
      <dgm:spPr/>
      <dgm:t>
        <a:bodyPr/>
        <a:lstStyle/>
        <a:p>
          <a:endParaRPr lang="en-US"/>
        </a:p>
      </dgm:t>
    </dgm:pt>
    <dgm:pt modelId="{09353BAE-DD4C-449E-B552-62677F59955B}" type="sibTrans" cxnId="{E50E7FD0-6A51-4E6E-9E16-D0C94F3E679A}">
      <dgm:prSet/>
      <dgm:spPr/>
      <dgm:t>
        <a:bodyPr/>
        <a:lstStyle/>
        <a:p>
          <a:endParaRPr lang="en-US"/>
        </a:p>
      </dgm:t>
    </dgm:pt>
    <dgm:pt modelId="{DA875C29-E78D-4A74-AA32-19B0FBEA3FC3}">
      <dgm:prSet custT="1"/>
      <dgm:spPr/>
      <dgm:t>
        <a:bodyPr/>
        <a:lstStyle/>
        <a:p>
          <a:pPr>
            <a:lnSpc>
              <a:spcPct val="100000"/>
            </a:lnSpc>
          </a:pPr>
          <a:r>
            <a:rPr lang="en-US" sz="1600"/>
            <a:t>What makes statements true</a:t>
          </a:r>
        </a:p>
      </dgm:t>
    </dgm:pt>
    <dgm:pt modelId="{76C8F0FD-D8DF-409C-B319-1F700A6F1812}" type="parTrans" cxnId="{1A9E932B-39C4-407B-AF31-CA0A5BF7F5D9}">
      <dgm:prSet/>
      <dgm:spPr/>
      <dgm:t>
        <a:bodyPr/>
        <a:lstStyle/>
        <a:p>
          <a:endParaRPr lang="en-GB"/>
        </a:p>
      </dgm:t>
    </dgm:pt>
    <dgm:pt modelId="{B9A49AFA-404B-4F2F-A329-D1E642C35589}" type="sibTrans" cxnId="{1A9E932B-39C4-407B-AF31-CA0A5BF7F5D9}">
      <dgm:prSet/>
      <dgm:spPr/>
      <dgm:t>
        <a:bodyPr/>
        <a:lstStyle/>
        <a:p>
          <a:endParaRPr lang="en-GB"/>
        </a:p>
      </dgm:t>
    </dgm:pt>
    <dgm:pt modelId="{E7D606E5-E11A-4AFD-AA2D-3918A2885220}">
      <dgm:prSet custT="1"/>
      <dgm:spPr/>
      <dgm:t>
        <a:bodyPr/>
        <a:lstStyle/>
        <a:p>
          <a:pPr>
            <a:lnSpc>
              <a:spcPct val="100000"/>
            </a:lnSpc>
          </a:pPr>
          <a:r>
            <a:rPr lang="en-US" sz="1600"/>
            <a:t>What do statements refer to</a:t>
          </a:r>
        </a:p>
      </dgm:t>
    </dgm:pt>
    <dgm:pt modelId="{7DBA0DAB-7514-4BE2-8215-9F08C9890C8F}" type="parTrans" cxnId="{9F3B0E1A-CFD7-4505-B739-4D4B6F877FD2}">
      <dgm:prSet/>
      <dgm:spPr/>
      <dgm:t>
        <a:bodyPr/>
        <a:lstStyle/>
        <a:p>
          <a:endParaRPr lang="en-GB"/>
        </a:p>
      </dgm:t>
    </dgm:pt>
    <dgm:pt modelId="{3A3A7ACB-0A19-4218-9720-95988714F020}" type="sibTrans" cxnId="{9F3B0E1A-CFD7-4505-B739-4D4B6F877FD2}">
      <dgm:prSet/>
      <dgm:spPr/>
      <dgm:t>
        <a:bodyPr/>
        <a:lstStyle/>
        <a:p>
          <a:endParaRPr lang="en-GB"/>
        </a:p>
      </dgm:t>
    </dgm:pt>
    <dgm:pt modelId="{FA1CF721-DB9C-44F2-BC0C-C06015709F98}">
      <dgm:prSet custT="1"/>
      <dgm:spPr/>
      <dgm:t>
        <a:bodyPr/>
        <a:lstStyle/>
        <a:p>
          <a:pPr>
            <a:lnSpc>
              <a:spcPct val="100000"/>
            </a:lnSpc>
          </a:pPr>
          <a:r>
            <a:rPr lang="en-US" sz="1600" b="1"/>
            <a:t>Ex: </a:t>
          </a:r>
          <a:r>
            <a:rPr lang="en-US" sz="1600"/>
            <a:t>Cat, run, red, government</a:t>
          </a:r>
        </a:p>
      </dgm:t>
    </dgm:pt>
    <dgm:pt modelId="{AD10292F-8FD3-46DD-BB60-4BB116EFFC5E}" type="parTrans" cxnId="{94BF91FD-0ACA-413D-B222-A40FEA720C72}">
      <dgm:prSet/>
      <dgm:spPr/>
      <dgm:t>
        <a:bodyPr/>
        <a:lstStyle/>
        <a:p>
          <a:endParaRPr lang="en-GB"/>
        </a:p>
      </dgm:t>
    </dgm:pt>
    <dgm:pt modelId="{7BB92E5C-06B7-499D-AD89-9116F9A5E99B}" type="sibTrans" cxnId="{94BF91FD-0ACA-413D-B222-A40FEA720C72}">
      <dgm:prSet/>
      <dgm:spPr/>
      <dgm:t>
        <a:bodyPr/>
        <a:lstStyle/>
        <a:p>
          <a:endParaRPr lang="en-GB"/>
        </a:p>
      </dgm:t>
    </dgm:pt>
    <dgm:pt modelId="{AB8D96DE-1399-424C-A90F-BC92D40DE794}">
      <dgm:prSet custT="1"/>
      <dgm:spPr/>
      <dgm:t>
        <a:bodyPr/>
        <a:lstStyle/>
        <a:p>
          <a:pPr>
            <a:lnSpc>
              <a:spcPct val="100000"/>
            </a:lnSpc>
          </a:pPr>
          <a:r>
            <a:rPr lang="en-US" sz="1600"/>
            <a:t>How do statements relate to each other</a:t>
          </a:r>
        </a:p>
      </dgm:t>
    </dgm:pt>
    <dgm:pt modelId="{73877ECE-56F3-4CFE-BA47-C2EA5E189450}" type="parTrans" cxnId="{CC9E7E1F-743B-45E7-B710-C2CE51301855}">
      <dgm:prSet/>
      <dgm:spPr/>
      <dgm:t>
        <a:bodyPr/>
        <a:lstStyle/>
        <a:p>
          <a:endParaRPr lang="en-GB"/>
        </a:p>
      </dgm:t>
    </dgm:pt>
    <dgm:pt modelId="{D8FCD05C-0A1E-479E-AF53-397CD8859905}" type="sibTrans" cxnId="{CC9E7E1F-743B-45E7-B710-C2CE51301855}">
      <dgm:prSet/>
      <dgm:spPr/>
      <dgm:t>
        <a:bodyPr/>
        <a:lstStyle/>
        <a:p>
          <a:endParaRPr lang="en-GB"/>
        </a:p>
      </dgm:t>
    </dgm:pt>
    <dgm:pt modelId="{1F53A0B9-660E-42AE-B0B5-197FFA2D8EBA}">
      <dgm:prSet custT="1"/>
      <dgm:spPr/>
      <dgm:t>
        <a:bodyPr/>
        <a:lstStyle/>
        <a:p>
          <a:pPr>
            <a:lnSpc>
              <a:spcPct val="100000"/>
            </a:lnSpc>
          </a:pPr>
          <a:r>
            <a:rPr lang="en-US" sz="1600" b="1"/>
            <a:t>Ex: </a:t>
          </a:r>
          <a:r>
            <a:rPr lang="en-US" sz="1600"/>
            <a:t>Get, the, how, whom, respect</a:t>
          </a:r>
        </a:p>
      </dgm:t>
    </dgm:pt>
    <dgm:pt modelId="{A7AF9544-F287-4BCD-80C6-6DA8CD6B4B34}" type="parTrans" cxnId="{4817E6C9-C546-4B82-B236-C2BE89253567}">
      <dgm:prSet/>
      <dgm:spPr/>
      <dgm:t>
        <a:bodyPr/>
        <a:lstStyle/>
        <a:p>
          <a:endParaRPr lang="en-GB"/>
        </a:p>
      </dgm:t>
    </dgm:pt>
    <dgm:pt modelId="{DD6EE3AF-B9E9-4052-8FA2-AC9435C1C269}" type="sibTrans" cxnId="{4817E6C9-C546-4B82-B236-C2BE89253567}">
      <dgm:prSet/>
      <dgm:spPr/>
      <dgm:t>
        <a:bodyPr/>
        <a:lstStyle/>
        <a:p>
          <a:endParaRPr lang="en-GB"/>
        </a:p>
      </dgm:t>
    </dgm:pt>
    <dgm:pt modelId="{5776D0A6-2AF3-4D3F-B12A-000595D7E3DE}">
      <dgm:prSet custT="1"/>
      <dgm:spPr/>
      <dgm:t>
        <a:bodyPr/>
        <a:lstStyle/>
        <a:p>
          <a:pPr>
            <a:lnSpc>
              <a:spcPct val="100000"/>
            </a:lnSpc>
          </a:pPr>
          <a:r>
            <a:rPr lang="en-US" sz="1600" b="1"/>
            <a:t>Ex:</a:t>
          </a:r>
          <a:r>
            <a:rPr lang="en-US" sz="1600"/>
            <a:t> TRUE, FALSE, AND, OR</a:t>
          </a:r>
        </a:p>
      </dgm:t>
    </dgm:pt>
    <dgm:pt modelId="{29660E19-88CC-4A14-A37D-08B1AF982A04}" type="parTrans" cxnId="{6F5D1203-3FF6-492E-B4D9-3ABB4A41C801}">
      <dgm:prSet/>
      <dgm:spPr/>
      <dgm:t>
        <a:bodyPr/>
        <a:lstStyle/>
        <a:p>
          <a:endParaRPr lang="en-GB"/>
        </a:p>
      </dgm:t>
    </dgm:pt>
    <dgm:pt modelId="{A3B4885C-2848-4A78-981A-BC4BAEE80C04}" type="sibTrans" cxnId="{6F5D1203-3FF6-492E-B4D9-3ABB4A41C801}">
      <dgm:prSet/>
      <dgm:spPr/>
      <dgm:t>
        <a:bodyPr/>
        <a:lstStyle/>
        <a:p>
          <a:endParaRPr lang="en-GB"/>
        </a:p>
      </dgm:t>
    </dgm:pt>
    <dgm:pt modelId="{8A6C7557-36C7-41F6-A353-D6D16C540A59}">
      <dgm:prSet custT="1"/>
      <dgm:spPr/>
      <dgm:t>
        <a:bodyPr/>
        <a:lstStyle/>
        <a:p>
          <a:pPr>
            <a:lnSpc>
              <a:spcPct val="100000"/>
            </a:lnSpc>
          </a:pPr>
          <a:r>
            <a:rPr lang="en-US" sz="1600"/>
            <a:t>Can learn </a:t>
          </a:r>
          <a:r>
            <a:rPr lang="en-US" sz="1600" b="1"/>
            <a:t>from rules</a:t>
          </a:r>
        </a:p>
      </dgm:t>
    </dgm:pt>
    <dgm:pt modelId="{FD85A51E-072E-451D-B3EF-5190055AF853}" type="parTrans" cxnId="{7224D69C-7E98-4CC5-B14F-5020C6C74419}">
      <dgm:prSet/>
      <dgm:spPr/>
      <dgm:t>
        <a:bodyPr/>
        <a:lstStyle/>
        <a:p>
          <a:endParaRPr lang="en-GB"/>
        </a:p>
      </dgm:t>
    </dgm:pt>
    <dgm:pt modelId="{B2CB90FA-4B06-4566-80F5-4536E422AA28}" type="sibTrans" cxnId="{7224D69C-7E98-4CC5-B14F-5020C6C74419}">
      <dgm:prSet/>
      <dgm:spPr/>
      <dgm:t>
        <a:bodyPr/>
        <a:lstStyle/>
        <a:p>
          <a:endParaRPr lang="en-GB"/>
        </a:p>
      </dgm:t>
    </dgm:pt>
    <dgm:pt modelId="{EFE21DA7-B71A-4C9B-9275-6C1075DE2046}">
      <dgm:prSet custT="1"/>
      <dgm:spPr/>
      <dgm:t>
        <a:bodyPr/>
        <a:lstStyle/>
        <a:p>
          <a:pPr>
            <a:lnSpc>
              <a:spcPct val="100000"/>
            </a:lnSpc>
          </a:pPr>
          <a:r>
            <a:rPr lang="en-US" sz="1600"/>
            <a:t>Can learn from a </a:t>
          </a:r>
          <a:r>
            <a:rPr lang="en-US" sz="1600" b="1"/>
            <a:t>dictionary </a:t>
          </a:r>
          <a:r>
            <a:rPr lang="en-US" sz="1600" b="0"/>
            <a:t>or a </a:t>
          </a:r>
          <a:r>
            <a:rPr lang="en-US" sz="1600" b="1"/>
            <a:t>picture</a:t>
          </a:r>
        </a:p>
      </dgm:t>
    </dgm:pt>
    <dgm:pt modelId="{C7B80883-D246-4EB6-A341-5B26DF29BE87}" type="parTrans" cxnId="{F49D8B0C-BA4A-4A1B-B6A6-92BB5FA78F02}">
      <dgm:prSet/>
      <dgm:spPr/>
      <dgm:t>
        <a:bodyPr/>
        <a:lstStyle/>
        <a:p>
          <a:endParaRPr lang="en-GB"/>
        </a:p>
      </dgm:t>
    </dgm:pt>
    <dgm:pt modelId="{DB592730-510E-4A23-96A5-80961BD38C69}" type="sibTrans" cxnId="{F49D8B0C-BA4A-4A1B-B6A6-92BB5FA78F02}">
      <dgm:prSet/>
      <dgm:spPr/>
      <dgm:t>
        <a:bodyPr/>
        <a:lstStyle/>
        <a:p>
          <a:endParaRPr lang="en-GB"/>
        </a:p>
      </dgm:t>
    </dgm:pt>
    <dgm:pt modelId="{D95A4194-1A31-4AD7-94EB-D5E4C04F71C1}">
      <dgm:prSet custT="1"/>
      <dgm:spPr/>
      <dgm:t>
        <a:bodyPr/>
        <a:lstStyle/>
        <a:p>
          <a:pPr>
            <a:lnSpc>
              <a:spcPct val="100000"/>
            </a:lnSpc>
          </a:pPr>
          <a:r>
            <a:rPr lang="en-US" sz="1600"/>
            <a:t>Can </a:t>
          </a:r>
          <a:r>
            <a:rPr lang="en-US" sz="1600" b="1">
              <a:solidFill>
                <a:srgbClr val="FF0000"/>
              </a:solidFill>
            </a:rPr>
            <a:t>only</a:t>
          </a:r>
          <a:r>
            <a:rPr lang="en-US" sz="1600"/>
            <a:t> </a:t>
          </a:r>
          <a:r>
            <a:rPr lang="en-US" sz="1600" b="0"/>
            <a:t>learn </a:t>
          </a:r>
          <a:r>
            <a:rPr lang="en-US" sz="1600" b="1"/>
            <a:t>from context</a:t>
          </a:r>
        </a:p>
      </dgm:t>
    </dgm:pt>
    <dgm:pt modelId="{952F7E8F-C124-4A7D-AB92-DFEF53013F4D}" type="parTrans" cxnId="{76D6DF4E-1611-4912-96F1-CC1C2503E0B5}">
      <dgm:prSet/>
      <dgm:spPr/>
      <dgm:t>
        <a:bodyPr/>
        <a:lstStyle/>
        <a:p>
          <a:endParaRPr lang="en-GB"/>
        </a:p>
      </dgm:t>
    </dgm:pt>
    <dgm:pt modelId="{D06D2C50-D59B-4802-8263-A1392DAB2B88}" type="sibTrans" cxnId="{76D6DF4E-1611-4912-96F1-CC1C2503E0B5}">
      <dgm:prSet/>
      <dgm:spPr/>
      <dgm:t>
        <a:bodyPr/>
        <a:lstStyle/>
        <a:p>
          <a:endParaRPr lang="en-GB"/>
        </a:p>
      </dgm:t>
    </dgm:pt>
    <dgm:pt modelId="{CF0D3F0D-4F27-495F-91B4-1B698C7E3FFB}" type="pres">
      <dgm:prSet presAssocID="{16966CC5-28EE-434F-94EB-7E70AC28449E}" presName="root" presStyleCnt="0">
        <dgm:presLayoutVars>
          <dgm:dir/>
          <dgm:resizeHandles val="exact"/>
        </dgm:presLayoutVars>
      </dgm:prSet>
      <dgm:spPr/>
    </dgm:pt>
    <dgm:pt modelId="{22BAFF3A-D778-405C-8851-6291BA163FC4}" type="pres">
      <dgm:prSet presAssocID="{DF025068-FC1F-4590-A4AC-52D55EB37B67}" presName="compNode" presStyleCnt="0"/>
      <dgm:spPr/>
    </dgm:pt>
    <dgm:pt modelId="{085C07A0-3DDC-4A15-8B5F-1F0DCEA90FC1}" type="pres">
      <dgm:prSet presAssocID="{DF025068-FC1F-4590-A4AC-52D55EB37B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thematics with solid fill"/>
        </a:ext>
      </dgm:extLst>
    </dgm:pt>
    <dgm:pt modelId="{C7849706-3103-405F-B79A-6CBCB3F08F3B}" type="pres">
      <dgm:prSet presAssocID="{DF025068-FC1F-4590-A4AC-52D55EB37B67}" presName="iconSpace" presStyleCnt="0"/>
      <dgm:spPr/>
    </dgm:pt>
    <dgm:pt modelId="{4B9AEBFD-89FC-4277-B19C-52BD3F2977AF}" type="pres">
      <dgm:prSet presAssocID="{DF025068-FC1F-4590-A4AC-52D55EB37B67}" presName="parTx" presStyleLbl="revTx" presStyleIdx="0" presStyleCnt="6">
        <dgm:presLayoutVars>
          <dgm:chMax val="0"/>
          <dgm:chPref val="0"/>
        </dgm:presLayoutVars>
      </dgm:prSet>
      <dgm:spPr/>
    </dgm:pt>
    <dgm:pt modelId="{C5AF39E5-256C-4BD1-A7F3-75017C105EA9}" type="pres">
      <dgm:prSet presAssocID="{DF025068-FC1F-4590-A4AC-52D55EB37B67}" presName="txSpace" presStyleCnt="0"/>
      <dgm:spPr/>
    </dgm:pt>
    <dgm:pt modelId="{2CDD9C79-5572-4D63-9D71-50DAA3CC9526}" type="pres">
      <dgm:prSet presAssocID="{DF025068-FC1F-4590-A4AC-52D55EB37B67}" presName="desTx" presStyleLbl="revTx" presStyleIdx="1" presStyleCnt="6">
        <dgm:presLayoutVars/>
      </dgm:prSet>
      <dgm:spPr/>
    </dgm:pt>
    <dgm:pt modelId="{1AD5C035-1757-484E-ACB4-F94F1E55C91D}" type="pres">
      <dgm:prSet presAssocID="{ECD3F8F7-58D9-4C55-A7BB-17932C15450D}" presName="sibTrans" presStyleCnt="0"/>
      <dgm:spPr/>
    </dgm:pt>
    <dgm:pt modelId="{EC924850-8E06-4753-A35D-8D24D5C5879C}" type="pres">
      <dgm:prSet presAssocID="{CC413EDC-6CE1-4ED7-AE45-1634430DFC8E}" presName="compNode" presStyleCnt="0"/>
      <dgm:spPr/>
    </dgm:pt>
    <dgm:pt modelId="{9595E575-8F44-4198-957D-B3721E39FF24}" type="pres">
      <dgm:prSet presAssocID="{CC413EDC-6CE1-4ED7-AE45-1634430DFC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ight pointing backhand index with solid fill"/>
        </a:ext>
      </dgm:extLst>
    </dgm:pt>
    <dgm:pt modelId="{6D37FC46-3F4E-4D19-B222-9B1700B7409C}" type="pres">
      <dgm:prSet presAssocID="{CC413EDC-6CE1-4ED7-AE45-1634430DFC8E}" presName="iconSpace" presStyleCnt="0"/>
      <dgm:spPr/>
    </dgm:pt>
    <dgm:pt modelId="{E39CF6BE-DA7C-428C-BF64-9303F46390D8}" type="pres">
      <dgm:prSet presAssocID="{CC413EDC-6CE1-4ED7-AE45-1634430DFC8E}" presName="parTx" presStyleLbl="revTx" presStyleIdx="2" presStyleCnt="6">
        <dgm:presLayoutVars>
          <dgm:chMax val="0"/>
          <dgm:chPref val="0"/>
        </dgm:presLayoutVars>
      </dgm:prSet>
      <dgm:spPr/>
    </dgm:pt>
    <dgm:pt modelId="{C010E149-8496-4B96-BDC2-067C40F03437}" type="pres">
      <dgm:prSet presAssocID="{CC413EDC-6CE1-4ED7-AE45-1634430DFC8E}" presName="txSpace" presStyleCnt="0"/>
      <dgm:spPr/>
    </dgm:pt>
    <dgm:pt modelId="{267E3F70-72D6-49C7-9B3B-88371FFBC61F}" type="pres">
      <dgm:prSet presAssocID="{CC413EDC-6CE1-4ED7-AE45-1634430DFC8E}" presName="desTx" presStyleLbl="revTx" presStyleIdx="3" presStyleCnt="6">
        <dgm:presLayoutVars/>
      </dgm:prSet>
      <dgm:spPr/>
    </dgm:pt>
    <dgm:pt modelId="{3E4C4CAE-855D-4E9D-A4C0-26F550BEC176}" type="pres">
      <dgm:prSet presAssocID="{348E801F-B5CF-49D3-AF21-B4619AA66FAA}" presName="sibTrans" presStyleCnt="0"/>
      <dgm:spPr/>
    </dgm:pt>
    <dgm:pt modelId="{20EAD672-914F-4200-9DDE-D5191772B200}" type="pres">
      <dgm:prSet presAssocID="{4243637A-B2D8-42FB-AB2D-77B338BA7765}" presName="compNode" presStyleCnt="0"/>
      <dgm:spPr/>
    </dgm:pt>
    <dgm:pt modelId="{3F865597-A4EF-46FA-9A58-01F7EEF79A2B}" type="pres">
      <dgm:prSet presAssocID="{4243637A-B2D8-42FB-AB2D-77B338BA77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C9F864B2-3669-4DCB-9F6D-0951D9E4F453}" type="pres">
      <dgm:prSet presAssocID="{4243637A-B2D8-42FB-AB2D-77B338BA7765}" presName="iconSpace" presStyleCnt="0"/>
      <dgm:spPr/>
    </dgm:pt>
    <dgm:pt modelId="{544504E9-0F90-42FE-A1AE-127B8CE6CC7C}" type="pres">
      <dgm:prSet presAssocID="{4243637A-B2D8-42FB-AB2D-77B338BA7765}" presName="parTx" presStyleLbl="revTx" presStyleIdx="4" presStyleCnt="6">
        <dgm:presLayoutVars>
          <dgm:chMax val="0"/>
          <dgm:chPref val="0"/>
        </dgm:presLayoutVars>
      </dgm:prSet>
      <dgm:spPr/>
    </dgm:pt>
    <dgm:pt modelId="{54C9BF76-ECAC-4602-A531-111BEE914156}" type="pres">
      <dgm:prSet presAssocID="{4243637A-B2D8-42FB-AB2D-77B338BA7765}" presName="txSpace" presStyleCnt="0"/>
      <dgm:spPr/>
    </dgm:pt>
    <dgm:pt modelId="{6C5BD6F5-5F00-4A02-921D-16DB9F3F1A97}" type="pres">
      <dgm:prSet presAssocID="{4243637A-B2D8-42FB-AB2D-77B338BA7765}" presName="desTx" presStyleLbl="revTx" presStyleIdx="5" presStyleCnt="6">
        <dgm:presLayoutVars/>
      </dgm:prSet>
      <dgm:spPr/>
    </dgm:pt>
  </dgm:ptLst>
  <dgm:cxnLst>
    <dgm:cxn modelId="{8195E702-9441-4301-BFC1-E95923B9B56A}" type="presOf" srcId="{E7D606E5-E11A-4AFD-AA2D-3918A2885220}" destId="{267E3F70-72D6-49C7-9B3B-88371FFBC61F}" srcOrd="0" destOrd="0" presId="urn:microsoft.com/office/officeart/2018/2/layout/IconLabelDescriptionList"/>
    <dgm:cxn modelId="{6F5D1203-3FF6-492E-B4D9-3ABB4A41C801}" srcId="{DF025068-FC1F-4590-A4AC-52D55EB37B67}" destId="{5776D0A6-2AF3-4D3F-B12A-000595D7E3DE}" srcOrd="1" destOrd="0" parTransId="{29660E19-88CC-4A14-A37D-08B1AF982A04}" sibTransId="{A3B4885C-2848-4A78-981A-BC4BAEE80C04}"/>
    <dgm:cxn modelId="{F49D8B0C-BA4A-4A1B-B6A6-92BB5FA78F02}" srcId="{CC413EDC-6CE1-4ED7-AE45-1634430DFC8E}" destId="{EFE21DA7-B71A-4C9B-9275-6C1075DE2046}" srcOrd="2" destOrd="0" parTransId="{C7B80883-D246-4EB6-A341-5B26DF29BE87}" sibTransId="{DB592730-510E-4A23-96A5-80961BD38C69}"/>
    <dgm:cxn modelId="{9F3B0E1A-CFD7-4505-B739-4D4B6F877FD2}" srcId="{CC413EDC-6CE1-4ED7-AE45-1634430DFC8E}" destId="{E7D606E5-E11A-4AFD-AA2D-3918A2885220}" srcOrd="0" destOrd="0" parTransId="{7DBA0DAB-7514-4BE2-8215-9F08C9890C8F}" sibTransId="{3A3A7ACB-0A19-4218-9720-95988714F020}"/>
    <dgm:cxn modelId="{F6608B1C-5C9B-45F8-A3C5-C3C03C0927C6}" type="presOf" srcId="{FA1CF721-DB9C-44F2-BC0C-C06015709F98}" destId="{267E3F70-72D6-49C7-9B3B-88371FFBC61F}" srcOrd="0" destOrd="1" presId="urn:microsoft.com/office/officeart/2018/2/layout/IconLabelDescriptionList"/>
    <dgm:cxn modelId="{CC9E7E1F-743B-45E7-B710-C2CE51301855}" srcId="{4243637A-B2D8-42FB-AB2D-77B338BA7765}" destId="{AB8D96DE-1399-424C-A90F-BC92D40DE794}" srcOrd="0" destOrd="0" parTransId="{73877ECE-56F3-4CFE-BA47-C2EA5E189450}" sibTransId="{D8FCD05C-0A1E-479E-AF53-397CD8859905}"/>
    <dgm:cxn modelId="{1A9E932B-39C4-407B-AF31-CA0A5BF7F5D9}" srcId="{DF025068-FC1F-4590-A4AC-52D55EB37B67}" destId="{DA875C29-E78D-4A74-AA32-19B0FBEA3FC3}" srcOrd="0" destOrd="0" parTransId="{76C8F0FD-D8DF-409C-B319-1F700A6F1812}" sibTransId="{B9A49AFA-404B-4F2F-A329-D1E642C35589}"/>
    <dgm:cxn modelId="{72D1F62E-DE43-4A58-9409-430727E2E12C}" type="presOf" srcId="{1F53A0B9-660E-42AE-B0B5-197FFA2D8EBA}" destId="{6C5BD6F5-5F00-4A02-921D-16DB9F3F1A97}" srcOrd="0" destOrd="1" presId="urn:microsoft.com/office/officeart/2018/2/layout/IconLabelDescriptionList"/>
    <dgm:cxn modelId="{F3E6D044-3A2E-4282-9851-7E08F18E7483}" type="presOf" srcId="{D95A4194-1A31-4AD7-94EB-D5E4C04F71C1}" destId="{6C5BD6F5-5F00-4A02-921D-16DB9F3F1A97}" srcOrd="0" destOrd="2" presId="urn:microsoft.com/office/officeart/2018/2/layout/IconLabelDescriptionList"/>
    <dgm:cxn modelId="{B2CFFA46-97F0-4EF5-B318-6613C69E3346}" type="presOf" srcId="{DA875C29-E78D-4A74-AA32-19B0FBEA3FC3}" destId="{2CDD9C79-5572-4D63-9D71-50DAA3CC9526}" srcOrd="0" destOrd="0" presId="urn:microsoft.com/office/officeart/2018/2/layout/IconLabelDescriptionList"/>
    <dgm:cxn modelId="{76D6DF4E-1611-4912-96F1-CC1C2503E0B5}" srcId="{4243637A-B2D8-42FB-AB2D-77B338BA7765}" destId="{D95A4194-1A31-4AD7-94EB-D5E4C04F71C1}" srcOrd="2" destOrd="0" parTransId="{952F7E8F-C124-4A7D-AB92-DFEF53013F4D}" sibTransId="{D06D2C50-D59B-4802-8263-A1392DAB2B88}"/>
    <dgm:cxn modelId="{D1ABB354-7F61-4F2F-8FAE-B9AC3394F6D8}" type="presOf" srcId="{DF025068-FC1F-4590-A4AC-52D55EB37B67}" destId="{4B9AEBFD-89FC-4277-B19C-52BD3F2977AF}" srcOrd="0" destOrd="0" presId="urn:microsoft.com/office/officeart/2018/2/layout/IconLabelDescriptionList"/>
    <dgm:cxn modelId="{1195105F-8FA6-4062-B022-5B57915A733D}" srcId="{16966CC5-28EE-434F-94EB-7E70AC28449E}" destId="{DF025068-FC1F-4590-A4AC-52D55EB37B67}" srcOrd="0" destOrd="0" parTransId="{F4A7453F-CE19-4591-85C6-8B6D94C17FDF}" sibTransId="{ECD3F8F7-58D9-4C55-A7BB-17932C15450D}"/>
    <dgm:cxn modelId="{F1A1BD74-10DA-4993-B942-D5534F3677F3}" type="presOf" srcId="{AB8D96DE-1399-424C-A90F-BC92D40DE794}" destId="{6C5BD6F5-5F00-4A02-921D-16DB9F3F1A97}" srcOrd="0" destOrd="0" presId="urn:microsoft.com/office/officeart/2018/2/layout/IconLabelDescriptionList"/>
    <dgm:cxn modelId="{B87CD27F-B07F-47EE-88CA-C935B98287D5}" type="presOf" srcId="{EFE21DA7-B71A-4C9B-9275-6C1075DE2046}" destId="{267E3F70-72D6-49C7-9B3B-88371FFBC61F}" srcOrd="0" destOrd="2" presId="urn:microsoft.com/office/officeart/2018/2/layout/IconLabelDescriptionList"/>
    <dgm:cxn modelId="{7224D69C-7E98-4CC5-B14F-5020C6C74419}" srcId="{DF025068-FC1F-4590-A4AC-52D55EB37B67}" destId="{8A6C7557-36C7-41F6-A353-D6D16C540A59}" srcOrd="2" destOrd="0" parTransId="{FD85A51E-072E-451D-B3EF-5190055AF853}" sibTransId="{B2CB90FA-4B06-4566-80F5-4536E422AA28}"/>
    <dgm:cxn modelId="{FAB900C2-CEB6-4821-9A70-D96724A180C0}" type="presOf" srcId="{5776D0A6-2AF3-4D3F-B12A-000595D7E3DE}" destId="{2CDD9C79-5572-4D63-9D71-50DAA3CC9526}" srcOrd="0" destOrd="1" presId="urn:microsoft.com/office/officeart/2018/2/layout/IconLabelDescriptionList"/>
    <dgm:cxn modelId="{4817E6C9-C546-4B82-B236-C2BE89253567}" srcId="{4243637A-B2D8-42FB-AB2D-77B338BA7765}" destId="{1F53A0B9-660E-42AE-B0B5-197FFA2D8EBA}" srcOrd="1" destOrd="0" parTransId="{A7AF9544-F287-4BCD-80C6-6DA8CD6B4B34}" sibTransId="{DD6EE3AF-B9E9-4052-8FA2-AC9435C1C269}"/>
    <dgm:cxn modelId="{E50E7FD0-6A51-4E6E-9E16-D0C94F3E679A}" srcId="{16966CC5-28EE-434F-94EB-7E70AC28449E}" destId="{4243637A-B2D8-42FB-AB2D-77B338BA7765}" srcOrd="2" destOrd="0" parTransId="{CADDBF84-8981-4951-832A-84DD0B37A7DE}" sibTransId="{09353BAE-DD4C-449E-B552-62677F59955B}"/>
    <dgm:cxn modelId="{B39D07DF-44F8-462D-A3F8-D50D457E8F13}" srcId="{16966CC5-28EE-434F-94EB-7E70AC28449E}" destId="{CC413EDC-6CE1-4ED7-AE45-1634430DFC8E}" srcOrd="1" destOrd="0" parTransId="{844C236C-7EDC-46B9-871A-0CF772D5DF11}" sibTransId="{348E801F-B5CF-49D3-AF21-B4619AA66FAA}"/>
    <dgm:cxn modelId="{E5A514E8-A80F-4510-B8F2-E2B9295E2949}" type="presOf" srcId="{4243637A-B2D8-42FB-AB2D-77B338BA7765}" destId="{544504E9-0F90-42FE-A1AE-127B8CE6CC7C}" srcOrd="0" destOrd="0" presId="urn:microsoft.com/office/officeart/2018/2/layout/IconLabelDescriptionList"/>
    <dgm:cxn modelId="{32B111FC-BEC3-4C2A-B4D6-44E0B660A34E}" type="presOf" srcId="{CC413EDC-6CE1-4ED7-AE45-1634430DFC8E}" destId="{E39CF6BE-DA7C-428C-BF64-9303F46390D8}" srcOrd="0" destOrd="0" presId="urn:microsoft.com/office/officeart/2018/2/layout/IconLabelDescriptionList"/>
    <dgm:cxn modelId="{94BF91FD-0ACA-413D-B222-A40FEA720C72}" srcId="{CC413EDC-6CE1-4ED7-AE45-1634430DFC8E}" destId="{FA1CF721-DB9C-44F2-BC0C-C06015709F98}" srcOrd="1" destOrd="0" parTransId="{AD10292F-8FD3-46DD-BB60-4BB116EFFC5E}" sibTransId="{7BB92E5C-06B7-499D-AD89-9116F9A5E99B}"/>
    <dgm:cxn modelId="{1DB455FE-E364-467A-B6FF-39381B5A367F}" type="presOf" srcId="{8A6C7557-36C7-41F6-A353-D6D16C540A59}" destId="{2CDD9C79-5572-4D63-9D71-50DAA3CC9526}" srcOrd="0" destOrd="2" presId="urn:microsoft.com/office/officeart/2018/2/layout/IconLabelDescriptionList"/>
    <dgm:cxn modelId="{658AA7FE-785A-4C50-8CD6-F8FBFD7F9D0D}" type="presOf" srcId="{16966CC5-28EE-434F-94EB-7E70AC28449E}" destId="{CF0D3F0D-4F27-495F-91B4-1B698C7E3FFB}" srcOrd="0" destOrd="0" presId="urn:microsoft.com/office/officeart/2018/2/layout/IconLabelDescriptionList"/>
    <dgm:cxn modelId="{6E86B41C-8E8C-4652-B4A4-7823BDD07895}" type="presParOf" srcId="{CF0D3F0D-4F27-495F-91B4-1B698C7E3FFB}" destId="{22BAFF3A-D778-405C-8851-6291BA163FC4}" srcOrd="0" destOrd="0" presId="urn:microsoft.com/office/officeart/2018/2/layout/IconLabelDescriptionList"/>
    <dgm:cxn modelId="{A78A7C45-4E0E-42A2-8AE7-9EC747EE5A47}" type="presParOf" srcId="{22BAFF3A-D778-405C-8851-6291BA163FC4}" destId="{085C07A0-3DDC-4A15-8B5F-1F0DCEA90FC1}" srcOrd="0" destOrd="0" presId="urn:microsoft.com/office/officeart/2018/2/layout/IconLabelDescriptionList"/>
    <dgm:cxn modelId="{9A5F3CF3-7906-43CD-9E02-51360889A6EF}" type="presParOf" srcId="{22BAFF3A-D778-405C-8851-6291BA163FC4}" destId="{C7849706-3103-405F-B79A-6CBCB3F08F3B}" srcOrd="1" destOrd="0" presId="urn:microsoft.com/office/officeart/2018/2/layout/IconLabelDescriptionList"/>
    <dgm:cxn modelId="{7C426C9F-57D1-4657-8E27-A732B443D544}" type="presParOf" srcId="{22BAFF3A-D778-405C-8851-6291BA163FC4}" destId="{4B9AEBFD-89FC-4277-B19C-52BD3F2977AF}" srcOrd="2" destOrd="0" presId="urn:microsoft.com/office/officeart/2018/2/layout/IconLabelDescriptionList"/>
    <dgm:cxn modelId="{3CCAD25A-6ED7-407A-9A27-8F9E23511F39}" type="presParOf" srcId="{22BAFF3A-D778-405C-8851-6291BA163FC4}" destId="{C5AF39E5-256C-4BD1-A7F3-75017C105EA9}" srcOrd="3" destOrd="0" presId="urn:microsoft.com/office/officeart/2018/2/layout/IconLabelDescriptionList"/>
    <dgm:cxn modelId="{6A8D120A-E0B6-44FC-8C37-FE3023BF38BB}" type="presParOf" srcId="{22BAFF3A-D778-405C-8851-6291BA163FC4}" destId="{2CDD9C79-5572-4D63-9D71-50DAA3CC9526}" srcOrd="4" destOrd="0" presId="urn:microsoft.com/office/officeart/2018/2/layout/IconLabelDescriptionList"/>
    <dgm:cxn modelId="{F005CF01-9D9D-486F-84A2-59EA8AEA29B0}" type="presParOf" srcId="{CF0D3F0D-4F27-495F-91B4-1B698C7E3FFB}" destId="{1AD5C035-1757-484E-ACB4-F94F1E55C91D}" srcOrd="1" destOrd="0" presId="urn:microsoft.com/office/officeart/2018/2/layout/IconLabelDescriptionList"/>
    <dgm:cxn modelId="{8830379F-1EAF-46F7-B1DF-392F7E521283}" type="presParOf" srcId="{CF0D3F0D-4F27-495F-91B4-1B698C7E3FFB}" destId="{EC924850-8E06-4753-A35D-8D24D5C5879C}" srcOrd="2" destOrd="0" presId="urn:microsoft.com/office/officeart/2018/2/layout/IconLabelDescriptionList"/>
    <dgm:cxn modelId="{26FF9546-78E9-4138-B1B8-B4D54089CC98}" type="presParOf" srcId="{EC924850-8E06-4753-A35D-8D24D5C5879C}" destId="{9595E575-8F44-4198-957D-B3721E39FF24}" srcOrd="0" destOrd="0" presId="urn:microsoft.com/office/officeart/2018/2/layout/IconLabelDescriptionList"/>
    <dgm:cxn modelId="{936DB7F0-BE31-4996-BFD3-5A5368E653EB}" type="presParOf" srcId="{EC924850-8E06-4753-A35D-8D24D5C5879C}" destId="{6D37FC46-3F4E-4D19-B222-9B1700B7409C}" srcOrd="1" destOrd="0" presId="urn:microsoft.com/office/officeart/2018/2/layout/IconLabelDescriptionList"/>
    <dgm:cxn modelId="{8C0202CC-326F-41D7-9AED-02DE63AA6DE2}" type="presParOf" srcId="{EC924850-8E06-4753-A35D-8D24D5C5879C}" destId="{E39CF6BE-DA7C-428C-BF64-9303F46390D8}" srcOrd="2" destOrd="0" presId="urn:microsoft.com/office/officeart/2018/2/layout/IconLabelDescriptionList"/>
    <dgm:cxn modelId="{805571BE-1E30-42A7-A186-7446399AA603}" type="presParOf" srcId="{EC924850-8E06-4753-A35D-8D24D5C5879C}" destId="{C010E149-8496-4B96-BDC2-067C40F03437}" srcOrd="3" destOrd="0" presId="urn:microsoft.com/office/officeart/2018/2/layout/IconLabelDescriptionList"/>
    <dgm:cxn modelId="{E10E8B94-4DFB-4388-AEA6-24B5B843F9C9}" type="presParOf" srcId="{EC924850-8E06-4753-A35D-8D24D5C5879C}" destId="{267E3F70-72D6-49C7-9B3B-88371FFBC61F}" srcOrd="4" destOrd="0" presId="urn:microsoft.com/office/officeart/2018/2/layout/IconLabelDescriptionList"/>
    <dgm:cxn modelId="{6DC74809-7767-409E-81F3-6A0E9B28750D}" type="presParOf" srcId="{CF0D3F0D-4F27-495F-91B4-1B698C7E3FFB}" destId="{3E4C4CAE-855D-4E9D-A4C0-26F550BEC176}" srcOrd="3" destOrd="0" presId="urn:microsoft.com/office/officeart/2018/2/layout/IconLabelDescriptionList"/>
    <dgm:cxn modelId="{A75C3197-C103-434A-B80E-05A01A052F7D}" type="presParOf" srcId="{CF0D3F0D-4F27-495F-91B4-1B698C7E3FFB}" destId="{20EAD672-914F-4200-9DDE-D5191772B200}" srcOrd="4" destOrd="0" presId="urn:microsoft.com/office/officeart/2018/2/layout/IconLabelDescriptionList"/>
    <dgm:cxn modelId="{A17AC401-B036-45C7-B78A-BE85E14234D9}" type="presParOf" srcId="{20EAD672-914F-4200-9DDE-D5191772B200}" destId="{3F865597-A4EF-46FA-9A58-01F7EEF79A2B}" srcOrd="0" destOrd="0" presId="urn:microsoft.com/office/officeart/2018/2/layout/IconLabelDescriptionList"/>
    <dgm:cxn modelId="{1FCF08E3-5142-4740-9A12-368525CBA01A}" type="presParOf" srcId="{20EAD672-914F-4200-9DDE-D5191772B200}" destId="{C9F864B2-3669-4DCB-9F6D-0951D9E4F453}" srcOrd="1" destOrd="0" presId="urn:microsoft.com/office/officeart/2018/2/layout/IconLabelDescriptionList"/>
    <dgm:cxn modelId="{610043E3-CBFD-4FF9-9A33-561AEEB92AAE}" type="presParOf" srcId="{20EAD672-914F-4200-9DDE-D5191772B200}" destId="{544504E9-0F90-42FE-A1AE-127B8CE6CC7C}" srcOrd="2" destOrd="0" presId="urn:microsoft.com/office/officeart/2018/2/layout/IconLabelDescriptionList"/>
    <dgm:cxn modelId="{55D17AAA-5B33-4E01-A1DF-06378A5651D9}" type="presParOf" srcId="{20EAD672-914F-4200-9DDE-D5191772B200}" destId="{54C9BF76-ECAC-4602-A531-111BEE914156}" srcOrd="3" destOrd="0" presId="urn:microsoft.com/office/officeart/2018/2/layout/IconLabelDescriptionList"/>
    <dgm:cxn modelId="{D7710FCF-1999-4E4B-B058-306B0823A00F}" type="presParOf" srcId="{20EAD672-914F-4200-9DDE-D5191772B200}" destId="{6C5BD6F5-5F00-4A02-921D-16DB9F3F1A9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966CC5-28EE-434F-94EB-7E70AC28449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F025068-FC1F-4590-A4AC-52D55EB37B67}">
      <dgm:prSet custT="1"/>
      <dgm:spPr/>
      <dgm:t>
        <a:bodyPr/>
        <a:lstStyle/>
        <a:p>
          <a:pPr>
            <a:lnSpc>
              <a:spcPct val="100000"/>
            </a:lnSpc>
            <a:defRPr b="1"/>
          </a:pPr>
          <a:r>
            <a:rPr lang="en-GB" sz="2000"/>
            <a:t>Logical</a:t>
          </a:r>
          <a:endParaRPr lang="en-US" sz="2000"/>
        </a:p>
      </dgm:t>
    </dgm:pt>
    <dgm:pt modelId="{F4A7453F-CE19-4591-85C6-8B6D94C17FDF}" type="parTrans" cxnId="{1195105F-8FA6-4062-B022-5B57915A733D}">
      <dgm:prSet/>
      <dgm:spPr/>
      <dgm:t>
        <a:bodyPr/>
        <a:lstStyle/>
        <a:p>
          <a:endParaRPr lang="en-US"/>
        </a:p>
      </dgm:t>
    </dgm:pt>
    <dgm:pt modelId="{ECD3F8F7-58D9-4C55-A7BB-17932C15450D}" type="sibTrans" cxnId="{1195105F-8FA6-4062-B022-5B57915A733D}">
      <dgm:prSet/>
      <dgm:spPr/>
      <dgm:t>
        <a:bodyPr/>
        <a:lstStyle/>
        <a:p>
          <a:endParaRPr lang="en-US"/>
        </a:p>
      </dgm:t>
    </dgm:pt>
    <dgm:pt modelId="{CC413EDC-6CE1-4ED7-AE45-1634430DFC8E}">
      <dgm:prSet custT="1"/>
      <dgm:spPr/>
      <dgm:t>
        <a:bodyPr/>
        <a:lstStyle/>
        <a:p>
          <a:pPr>
            <a:lnSpc>
              <a:spcPct val="100000"/>
            </a:lnSpc>
            <a:defRPr b="1"/>
          </a:pPr>
          <a:r>
            <a:rPr lang="en-GB" sz="2000"/>
            <a:t>Representational</a:t>
          </a:r>
          <a:endParaRPr lang="en-US" sz="2000"/>
        </a:p>
      </dgm:t>
    </dgm:pt>
    <dgm:pt modelId="{844C236C-7EDC-46B9-871A-0CF772D5DF11}" type="parTrans" cxnId="{B39D07DF-44F8-462D-A3F8-D50D457E8F13}">
      <dgm:prSet/>
      <dgm:spPr/>
      <dgm:t>
        <a:bodyPr/>
        <a:lstStyle/>
        <a:p>
          <a:endParaRPr lang="en-US"/>
        </a:p>
      </dgm:t>
    </dgm:pt>
    <dgm:pt modelId="{348E801F-B5CF-49D3-AF21-B4619AA66FAA}" type="sibTrans" cxnId="{B39D07DF-44F8-462D-A3F8-D50D457E8F13}">
      <dgm:prSet/>
      <dgm:spPr/>
      <dgm:t>
        <a:bodyPr/>
        <a:lstStyle/>
        <a:p>
          <a:endParaRPr lang="en-US"/>
        </a:p>
      </dgm:t>
    </dgm:pt>
    <dgm:pt modelId="{4243637A-B2D8-42FB-AB2D-77B338BA7765}">
      <dgm:prSet custT="1"/>
      <dgm:spPr/>
      <dgm:t>
        <a:bodyPr/>
        <a:lstStyle/>
        <a:p>
          <a:pPr>
            <a:lnSpc>
              <a:spcPct val="100000"/>
            </a:lnSpc>
            <a:defRPr b="1"/>
          </a:pPr>
          <a:r>
            <a:rPr lang="en-GB" sz="2000"/>
            <a:t>Relational</a:t>
          </a:r>
          <a:endParaRPr lang="en-US" sz="2000"/>
        </a:p>
      </dgm:t>
    </dgm:pt>
    <dgm:pt modelId="{CADDBF84-8981-4951-832A-84DD0B37A7DE}" type="parTrans" cxnId="{E50E7FD0-6A51-4E6E-9E16-D0C94F3E679A}">
      <dgm:prSet/>
      <dgm:spPr/>
      <dgm:t>
        <a:bodyPr/>
        <a:lstStyle/>
        <a:p>
          <a:endParaRPr lang="en-US"/>
        </a:p>
      </dgm:t>
    </dgm:pt>
    <dgm:pt modelId="{09353BAE-DD4C-449E-B552-62677F59955B}" type="sibTrans" cxnId="{E50E7FD0-6A51-4E6E-9E16-D0C94F3E679A}">
      <dgm:prSet/>
      <dgm:spPr/>
      <dgm:t>
        <a:bodyPr/>
        <a:lstStyle/>
        <a:p>
          <a:endParaRPr lang="en-US"/>
        </a:p>
      </dgm:t>
    </dgm:pt>
    <dgm:pt modelId="{DA875C29-E78D-4A74-AA32-19B0FBEA3FC3}">
      <dgm:prSet custT="1"/>
      <dgm:spPr/>
      <dgm:t>
        <a:bodyPr/>
        <a:lstStyle/>
        <a:p>
          <a:pPr>
            <a:lnSpc>
              <a:spcPct val="100000"/>
            </a:lnSpc>
          </a:pPr>
          <a:r>
            <a:rPr lang="en-US" sz="1600"/>
            <a:t>What makes statements true</a:t>
          </a:r>
        </a:p>
      </dgm:t>
    </dgm:pt>
    <dgm:pt modelId="{76C8F0FD-D8DF-409C-B319-1F700A6F1812}" type="parTrans" cxnId="{1A9E932B-39C4-407B-AF31-CA0A5BF7F5D9}">
      <dgm:prSet/>
      <dgm:spPr/>
      <dgm:t>
        <a:bodyPr/>
        <a:lstStyle/>
        <a:p>
          <a:endParaRPr lang="en-GB"/>
        </a:p>
      </dgm:t>
    </dgm:pt>
    <dgm:pt modelId="{B9A49AFA-404B-4F2F-A329-D1E642C35589}" type="sibTrans" cxnId="{1A9E932B-39C4-407B-AF31-CA0A5BF7F5D9}">
      <dgm:prSet/>
      <dgm:spPr/>
      <dgm:t>
        <a:bodyPr/>
        <a:lstStyle/>
        <a:p>
          <a:endParaRPr lang="en-GB"/>
        </a:p>
      </dgm:t>
    </dgm:pt>
    <dgm:pt modelId="{E7D606E5-E11A-4AFD-AA2D-3918A2885220}">
      <dgm:prSet custT="1"/>
      <dgm:spPr/>
      <dgm:t>
        <a:bodyPr/>
        <a:lstStyle/>
        <a:p>
          <a:pPr>
            <a:lnSpc>
              <a:spcPct val="100000"/>
            </a:lnSpc>
          </a:pPr>
          <a:r>
            <a:rPr lang="en-US" sz="1600"/>
            <a:t>What do statements refer to</a:t>
          </a:r>
        </a:p>
      </dgm:t>
    </dgm:pt>
    <dgm:pt modelId="{7DBA0DAB-7514-4BE2-8215-9F08C9890C8F}" type="parTrans" cxnId="{9F3B0E1A-CFD7-4505-B739-4D4B6F877FD2}">
      <dgm:prSet/>
      <dgm:spPr/>
      <dgm:t>
        <a:bodyPr/>
        <a:lstStyle/>
        <a:p>
          <a:endParaRPr lang="en-GB"/>
        </a:p>
      </dgm:t>
    </dgm:pt>
    <dgm:pt modelId="{3A3A7ACB-0A19-4218-9720-95988714F020}" type="sibTrans" cxnId="{9F3B0E1A-CFD7-4505-B739-4D4B6F877FD2}">
      <dgm:prSet/>
      <dgm:spPr/>
      <dgm:t>
        <a:bodyPr/>
        <a:lstStyle/>
        <a:p>
          <a:endParaRPr lang="en-GB"/>
        </a:p>
      </dgm:t>
    </dgm:pt>
    <dgm:pt modelId="{FA1CF721-DB9C-44F2-BC0C-C06015709F98}">
      <dgm:prSet custT="1"/>
      <dgm:spPr/>
      <dgm:t>
        <a:bodyPr/>
        <a:lstStyle/>
        <a:p>
          <a:pPr>
            <a:lnSpc>
              <a:spcPct val="100000"/>
            </a:lnSpc>
          </a:pPr>
          <a:r>
            <a:rPr lang="en-US" sz="1600" b="1"/>
            <a:t>Ex: </a:t>
          </a:r>
          <a:r>
            <a:rPr lang="en-US" sz="1600"/>
            <a:t>Cat, run, red, government</a:t>
          </a:r>
        </a:p>
      </dgm:t>
    </dgm:pt>
    <dgm:pt modelId="{AD10292F-8FD3-46DD-BB60-4BB116EFFC5E}" type="parTrans" cxnId="{94BF91FD-0ACA-413D-B222-A40FEA720C72}">
      <dgm:prSet/>
      <dgm:spPr/>
      <dgm:t>
        <a:bodyPr/>
        <a:lstStyle/>
        <a:p>
          <a:endParaRPr lang="en-GB"/>
        </a:p>
      </dgm:t>
    </dgm:pt>
    <dgm:pt modelId="{7BB92E5C-06B7-499D-AD89-9116F9A5E99B}" type="sibTrans" cxnId="{94BF91FD-0ACA-413D-B222-A40FEA720C72}">
      <dgm:prSet/>
      <dgm:spPr/>
      <dgm:t>
        <a:bodyPr/>
        <a:lstStyle/>
        <a:p>
          <a:endParaRPr lang="en-GB"/>
        </a:p>
      </dgm:t>
    </dgm:pt>
    <dgm:pt modelId="{AB8D96DE-1399-424C-A90F-BC92D40DE794}">
      <dgm:prSet custT="1"/>
      <dgm:spPr/>
      <dgm:t>
        <a:bodyPr/>
        <a:lstStyle/>
        <a:p>
          <a:pPr>
            <a:lnSpc>
              <a:spcPct val="100000"/>
            </a:lnSpc>
          </a:pPr>
          <a:r>
            <a:rPr lang="en-US" sz="1600"/>
            <a:t>How do statements relate to each other</a:t>
          </a:r>
        </a:p>
      </dgm:t>
    </dgm:pt>
    <dgm:pt modelId="{73877ECE-56F3-4CFE-BA47-C2EA5E189450}" type="parTrans" cxnId="{CC9E7E1F-743B-45E7-B710-C2CE51301855}">
      <dgm:prSet/>
      <dgm:spPr/>
      <dgm:t>
        <a:bodyPr/>
        <a:lstStyle/>
        <a:p>
          <a:endParaRPr lang="en-GB"/>
        </a:p>
      </dgm:t>
    </dgm:pt>
    <dgm:pt modelId="{D8FCD05C-0A1E-479E-AF53-397CD8859905}" type="sibTrans" cxnId="{CC9E7E1F-743B-45E7-B710-C2CE51301855}">
      <dgm:prSet/>
      <dgm:spPr/>
      <dgm:t>
        <a:bodyPr/>
        <a:lstStyle/>
        <a:p>
          <a:endParaRPr lang="en-GB"/>
        </a:p>
      </dgm:t>
    </dgm:pt>
    <dgm:pt modelId="{1F53A0B9-660E-42AE-B0B5-197FFA2D8EBA}">
      <dgm:prSet custT="1"/>
      <dgm:spPr/>
      <dgm:t>
        <a:bodyPr/>
        <a:lstStyle/>
        <a:p>
          <a:pPr>
            <a:lnSpc>
              <a:spcPct val="100000"/>
            </a:lnSpc>
          </a:pPr>
          <a:r>
            <a:rPr lang="en-US" sz="1600" b="1"/>
            <a:t>Ex: </a:t>
          </a:r>
          <a:r>
            <a:rPr lang="en-US" sz="1600"/>
            <a:t>Get, the, how, whom, respect</a:t>
          </a:r>
        </a:p>
      </dgm:t>
    </dgm:pt>
    <dgm:pt modelId="{A7AF9544-F287-4BCD-80C6-6DA8CD6B4B34}" type="parTrans" cxnId="{4817E6C9-C546-4B82-B236-C2BE89253567}">
      <dgm:prSet/>
      <dgm:spPr/>
      <dgm:t>
        <a:bodyPr/>
        <a:lstStyle/>
        <a:p>
          <a:endParaRPr lang="en-GB"/>
        </a:p>
      </dgm:t>
    </dgm:pt>
    <dgm:pt modelId="{DD6EE3AF-B9E9-4052-8FA2-AC9435C1C269}" type="sibTrans" cxnId="{4817E6C9-C546-4B82-B236-C2BE89253567}">
      <dgm:prSet/>
      <dgm:spPr/>
      <dgm:t>
        <a:bodyPr/>
        <a:lstStyle/>
        <a:p>
          <a:endParaRPr lang="en-GB"/>
        </a:p>
      </dgm:t>
    </dgm:pt>
    <dgm:pt modelId="{5776D0A6-2AF3-4D3F-B12A-000595D7E3DE}">
      <dgm:prSet custT="1"/>
      <dgm:spPr/>
      <dgm:t>
        <a:bodyPr/>
        <a:lstStyle/>
        <a:p>
          <a:pPr>
            <a:lnSpc>
              <a:spcPct val="100000"/>
            </a:lnSpc>
          </a:pPr>
          <a:r>
            <a:rPr lang="en-US" sz="1600" b="1"/>
            <a:t>Ex:</a:t>
          </a:r>
          <a:r>
            <a:rPr lang="en-US" sz="1600"/>
            <a:t> TRUE, FALSE, AND, OR</a:t>
          </a:r>
        </a:p>
      </dgm:t>
    </dgm:pt>
    <dgm:pt modelId="{29660E19-88CC-4A14-A37D-08B1AF982A04}" type="parTrans" cxnId="{6F5D1203-3FF6-492E-B4D9-3ABB4A41C801}">
      <dgm:prSet/>
      <dgm:spPr/>
      <dgm:t>
        <a:bodyPr/>
        <a:lstStyle/>
        <a:p>
          <a:endParaRPr lang="en-GB"/>
        </a:p>
      </dgm:t>
    </dgm:pt>
    <dgm:pt modelId="{A3B4885C-2848-4A78-981A-BC4BAEE80C04}" type="sibTrans" cxnId="{6F5D1203-3FF6-492E-B4D9-3ABB4A41C801}">
      <dgm:prSet/>
      <dgm:spPr/>
      <dgm:t>
        <a:bodyPr/>
        <a:lstStyle/>
        <a:p>
          <a:endParaRPr lang="en-GB"/>
        </a:p>
      </dgm:t>
    </dgm:pt>
    <dgm:pt modelId="{8A6C7557-36C7-41F6-A353-D6D16C540A59}">
      <dgm:prSet custT="1"/>
      <dgm:spPr/>
      <dgm:t>
        <a:bodyPr/>
        <a:lstStyle/>
        <a:p>
          <a:pPr>
            <a:lnSpc>
              <a:spcPct val="100000"/>
            </a:lnSpc>
          </a:pPr>
          <a:r>
            <a:rPr lang="en-US" sz="1600"/>
            <a:t>Can learn </a:t>
          </a:r>
          <a:r>
            <a:rPr lang="en-US" sz="1600" b="1"/>
            <a:t>from rules</a:t>
          </a:r>
        </a:p>
      </dgm:t>
    </dgm:pt>
    <dgm:pt modelId="{FD85A51E-072E-451D-B3EF-5190055AF853}" type="parTrans" cxnId="{7224D69C-7E98-4CC5-B14F-5020C6C74419}">
      <dgm:prSet/>
      <dgm:spPr/>
      <dgm:t>
        <a:bodyPr/>
        <a:lstStyle/>
        <a:p>
          <a:endParaRPr lang="en-GB"/>
        </a:p>
      </dgm:t>
    </dgm:pt>
    <dgm:pt modelId="{B2CB90FA-4B06-4566-80F5-4536E422AA28}" type="sibTrans" cxnId="{7224D69C-7E98-4CC5-B14F-5020C6C74419}">
      <dgm:prSet/>
      <dgm:spPr/>
      <dgm:t>
        <a:bodyPr/>
        <a:lstStyle/>
        <a:p>
          <a:endParaRPr lang="en-GB"/>
        </a:p>
      </dgm:t>
    </dgm:pt>
    <dgm:pt modelId="{EFE21DA7-B71A-4C9B-9275-6C1075DE2046}">
      <dgm:prSet custT="1"/>
      <dgm:spPr/>
      <dgm:t>
        <a:bodyPr/>
        <a:lstStyle/>
        <a:p>
          <a:pPr>
            <a:lnSpc>
              <a:spcPct val="100000"/>
            </a:lnSpc>
          </a:pPr>
          <a:r>
            <a:rPr lang="en-US" sz="1600"/>
            <a:t>Can learn from a </a:t>
          </a:r>
          <a:r>
            <a:rPr lang="en-US" sz="1600" b="1"/>
            <a:t>dictionary </a:t>
          </a:r>
          <a:r>
            <a:rPr lang="en-US" sz="1600" b="0"/>
            <a:t>or a </a:t>
          </a:r>
          <a:r>
            <a:rPr lang="en-US" sz="1600" b="1"/>
            <a:t>picture</a:t>
          </a:r>
        </a:p>
      </dgm:t>
    </dgm:pt>
    <dgm:pt modelId="{C7B80883-D246-4EB6-A341-5B26DF29BE87}" type="parTrans" cxnId="{F49D8B0C-BA4A-4A1B-B6A6-92BB5FA78F02}">
      <dgm:prSet/>
      <dgm:spPr/>
      <dgm:t>
        <a:bodyPr/>
        <a:lstStyle/>
        <a:p>
          <a:endParaRPr lang="en-GB"/>
        </a:p>
      </dgm:t>
    </dgm:pt>
    <dgm:pt modelId="{DB592730-510E-4A23-96A5-80961BD38C69}" type="sibTrans" cxnId="{F49D8B0C-BA4A-4A1B-B6A6-92BB5FA78F02}">
      <dgm:prSet/>
      <dgm:spPr/>
      <dgm:t>
        <a:bodyPr/>
        <a:lstStyle/>
        <a:p>
          <a:endParaRPr lang="en-GB"/>
        </a:p>
      </dgm:t>
    </dgm:pt>
    <dgm:pt modelId="{D95A4194-1A31-4AD7-94EB-D5E4C04F71C1}">
      <dgm:prSet custT="1"/>
      <dgm:spPr/>
      <dgm:t>
        <a:bodyPr/>
        <a:lstStyle/>
        <a:p>
          <a:pPr>
            <a:lnSpc>
              <a:spcPct val="100000"/>
            </a:lnSpc>
          </a:pPr>
          <a:r>
            <a:rPr lang="en-US" sz="1600"/>
            <a:t>Can </a:t>
          </a:r>
          <a:r>
            <a:rPr lang="en-US" sz="1600" b="1">
              <a:solidFill>
                <a:srgbClr val="FF0000"/>
              </a:solidFill>
            </a:rPr>
            <a:t>only</a:t>
          </a:r>
          <a:r>
            <a:rPr lang="en-US" sz="1600"/>
            <a:t> </a:t>
          </a:r>
          <a:r>
            <a:rPr lang="en-US" sz="1600" b="0"/>
            <a:t>learn </a:t>
          </a:r>
          <a:r>
            <a:rPr lang="en-US" sz="1600" b="1"/>
            <a:t>from context</a:t>
          </a:r>
        </a:p>
      </dgm:t>
    </dgm:pt>
    <dgm:pt modelId="{952F7E8F-C124-4A7D-AB92-DFEF53013F4D}" type="parTrans" cxnId="{76D6DF4E-1611-4912-96F1-CC1C2503E0B5}">
      <dgm:prSet/>
      <dgm:spPr/>
      <dgm:t>
        <a:bodyPr/>
        <a:lstStyle/>
        <a:p>
          <a:endParaRPr lang="en-GB"/>
        </a:p>
      </dgm:t>
    </dgm:pt>
    <dgm:pt modelId="{D06D2C50-D59B-4802-8263-A1392DAB2B88}" type="sibTrans" cxnId="{76D6DF4E-1611-4912-96F1-CC1C2503E0B5}">
      <dgm:prSet/>
      <dgm:spPr/>
      <dgm:t>
        <a:bodyPr/>
        <a:lstStyle/>
        <a:p>
          <a:endParaRPr lang="en-GB"/>
        </a:p>
      </dgm:t>
    </dgm:pt>
    <dgm:pt modelId="{CF0D3F0D-4F27-495F-91B4-1B698C7E3FFB}" type="pres">
      <dgm:prSet presAssocID="{16966CC5-28EE-434F-94EB-7E70AC28449E}" presName="root" presStyleCnt="0">
        <dgm:presLayoutVars>
          <dgm:dir/>
          <dgm:resizeHandles val="exact"/>
        </dgm:presLayoutVars>
      </dgm:prSet>
      <dgm:spPr/>
    </dgm:pt>
    <dgm:pt modelId="{22BAFF3A-D778-405C-8851-6291BA163FC4}" type="pres">
      <dgm:prSet presAssocID="{DF025068-FC1F-4590-A4AC-52D55EB37B67}" presName="compNode" presStyleCnt="0"/>
      <dgm:spPr/>
    </dgm:pt>
    <dgm:pt modelId="{085C07A0-3DDC-4A15-8B5F-1F0DCEA90FC1}" type="pres">
      <dgm:prSet presAssocID="{DF025068-FC1F-4590-A4AC-52D55EB37B6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thematics with solid fill"/>
        </a:ext>
      </dgm:extLst>
    </dgm:pt>
    <dgm:pt modelId="{C7849706-3103-405F-B79A-6CBCB3F08F3B}" type="pres">
      <dgm:prSet presAssocID="{DF025068-FC1F-4590-A4AC-52D55EB37B67}" presName="iconSpace" presStyleCnt="0"/>
      <dgm:spPr/>
    </dgm:pt>
    <dgm:pt modelId="{4B9AEBFD-89FC-4277-B19C-52BD3F2977AF}" type="pres">
      <dgm:prSet presAssocID="{DF025068-FC1F-4590-A4AC-52D55EB37B67}" presName="parTx" presStyleLbl="revTx" presStyleIdx="0" presStyleCnt="6">
        <dgm:presLayoutVars>
          <dgm:chMax val="0"/>
          <dgm:chPref val="0"/>
        </dgm:presLayoutVars>
      </dgm:prSet>
      <dgm:spPr/>
    </dgm:pt>
    <dgm:pt modelId="{C5AF39E5-256C-4BD1-A7F3-75017C105EA9}" type="pres">
      <dgm:prSet presAssocID="{DF025068-FC1F-4590-A4AC-52D55EB37B67}" presName="txSpace" presStyleCnt="0"/>
      <dgm:spPr/>
    </dgm:pt>
    <dgm:pt modelId="{2CDD9C79-5572-4D63-9D71-50DAA3CC9526}" type="pres">
      <dgm:prSet presAssocID="{DF025068-FC1F-4590-A4AC-52D55EB37B67}" presName="desTx" presStyleLbl="revTx" presStyleIdx="1" presStyleCnt="6">
        <dgm:presLayoutVars/>
      </dgm:prSet>
      <dgm:spPr/>
    </dgm:pt>
    <dgm:pt modelId="{1AD5C035-1757-484E-ACB4-F94F1E55C91D}" type="pres">
      <dgm:prSet presAssocID="{ECD3F8F7-58D9-4C55-A7BB-17932C15450D}" presName="sibTrans" presStyleCnt="0"/>
      <dgm:spPr/>
    </dgm:pt>
    <dgm:pt modelId="{EC924850-8E06-4753-A35D-8D24D5C5879C}" type="pres">
      <dgm:prSet presAssocID="{CC413EDC-6CE1-4ED7-AE45-1634430DFC8E}" presName="compNode" presStyleCnt="0"/>
      <dgm:spPr/>
    </dgm:pt>
    <dgm:pt modelId="{9595E575-8F44-4198-957D-B3721E39FF24}" type="pres">
      <dgm:prSet presAssocID="{CC413EDC-6CE1-4ED7-AE45-1634430DFC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ight pointing backhand index with solid fill"/>
        </a:ext>
      </dgm:extLst>
    </dgm:pt>
    <dgm:pt modelId="{6D37FC46-3F4E-4D19-B222-9B1700B7409C}" type="pres">
      <dgm:prSet presAssocID="{CC413EDC-6CE1-4ED7-AE45-1634430DFC8E}" presName="iconSpace" presStyleCnt="0"/>
      <dgm:spPr/>
    </dgm:pt>
    <dgm:pt modelId="{E39CF6BE-DA7C-428C-BF64-9303F46390D8}" type="pres">
      <dgm:prSet presAssocID="{CC413EDC-6CE1-4ED7-AE45-1634430DFC8E}" presName="parTx" presStyleLbl="revTx" presStyleIdx="2" presStyleCnt="6">
        <dgm:presLayoutVars>
          <dgm:chMax val="0"/>
          <dgm:chPref val="0"/>
        </dgm:presLayoutVars>
      </dgm:prSet>
      <dgm:spPr/>
    </dgm:pt>
    <dgm:pt modelId="{C010E149-8496-4B96-BDC2-067C40F03437}" type="pres">
      <dgm:prSet presAssocID="{CC413EDC-6CE1-4ED7-AE45-1634430DFC8E}" presName="txSpace" presStyleCnt="0"/>
      <dgm:spPr/>
    </dgm:pt>
    <dgm:pt modelId="{267E3F70-72D6-49C7-9B3B-88371FFBC61F}" type="pres">
      <dgm:prSet presAssocID="{CC413EDC-6CE1-4ED7-AE45-1634430DFC8E}" presName="desTx" presStyleLbl="revTx" presStyleIdx="3" presStyleCnt="6">
        <dgm:presLayoutVars/>
      </dgm:prSet>
      <dgm:spPr/>
    </dgm:pt>
    <dgm:pt modelId="{3E4C4CAE-855D-4E9D-A4C0-26F550BEC176}" type="pres">
      <dgm:prSet presAssocID="{348E801F-B5CF-49D3-AF21-B4619AA66FAA}" presName="sibTrans" presStyleCnt="0"/>
      <dgm:spPr/>
    </dgm:pt>
    <dgm:pt modelId="{20EAD672-914F-4200-9DDE-D5191772B200}" type="pres">
      <dgm:prSet presAssocID="{4243637A-B2D8-42FB-AB2D-77B338BA7765}" presName="compNode" presStyleCnt="0"/>
      <dgm:spPr/>
    </dgm:pt>
    <dgm:pt modelId="{3F865597-A4EF-46FA-9A58-01F7EEF79A2B}" type="pres">
      <dgm:prSet presAssocID="{4243637A-B2D8-42FB-AB2D-77B338BA77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C9F864B2-3669-4DCB-9F6D-0951D9E4F453}" type="pres">
      <dgm:prSet presAssocID="{4243637A-B2D8-42FB-AB2D-77B338BA7765}" presName="iconSpace" presStyleCnt="0"/>
      <dgm:spPr/>
    </dgm:pt>
    <dgm:pt modelId="{544504E9-0F90-42FE-A1AE-127B8CE6CC7C}" type="pres">
      <dgm:prSet presAssocID="{4243637A-B2D8-42FB-AB2D-77B338BA7765}" presName="parTx" presStyleLbl="revTx" presStyleIdx="4" presStyleCnt="6">
        <dgm:presLayoutVars>
          <dgm:chMax val="0"/>
          <dgm:chPref val="0"/>
        </dgm:presLayoutVars>
      </dgm:prSet>
      <dgm:spPr/>
    </dgm:pt>
    <dgm:pt modelId="{54C9BF76-ECAC-4602-A531-111BEE914156}" type="pres">
      <dgm:prSet presAssocID="{4243637A-B2D8-42FB-AB2D-77B338BA7765}" presName="txSpace" presStyleCnt="0"/>
      <dgm:spPr/>
    </dgm:pt>
    <dgm:pt modelId="{6C5BD6F5-5F00-4A02-921D-16DB9F3F1A97}" type="pres">
      <dgm:prSet presAssocID="{4243637A-B2D8-42FB-AB2D-77B338BA7765}" presName="desTx" presStyleLbl="revTx" presStyleIdx="5" presStyleCnt="6">
        <dgm:presLayoutVars/>
      </dgm:prSet>
      <dgm:spPr/>
    </dgm:pt>
  </dgm:ptLst>
  <dgm:cxnLst>
    <dgm:cxn modelId="{8195E702-9441-4301-BFC1-E95923B9B56A}" type="presOf" srcId="{E7D606E5-E11A-4AFD-AA2D-3918A2885220}" destId="{267E3F70-72D6-49C7-9B3B-88371FFBC61F}" srcOrd="0" destOrd="0" presId="urn:microsoft.com/office/officeart/2018/2/layout/IconLabelDescriptionList"/>
    <dgm:cxn modelId="{6F5D1203-3FF6-492E-B4D9-3ABB4A41C801}" srcId="{DF025068-FC1F-4590-A4AC-52D55EB37B67}" destId="{5776D0A6-2AF3-4D3F-B12A-000595D7E3DE}" srcOrd="1" destOrd="0" parTransId="{29660E19-88CC-4A14-A37D-08B1AF982A04}" sibTransId="{A3B4885C-2848-4A78-981A-BC4BAEE80C04}"/>
    <dgm:cxn modelId="{F49D8B0C-BA4A-4A1B-B6A6-92BB5FA78F02}" srcId="{CC413EDC-6CE1-4ED7-AE45-1634430DFC8E}" destId="{EFE21DA7-B71A-4C9B-9275-6C1075DE2046}" srcOrd="2" destOrd="0" parTransId="{C7B80883-D246-4EB6-A341-5B26DF29BE87}" sibTransId="{DB592730-510E-4A23-96A5-80961BD38C69}"/>
    <dgm:cxn modelId="{9F3B0E1A-CFD7-4505-B739-4D4B6F877FD2}" srcId="{CC413EDC-6CE1-4ED7-AE45-1634430DFC8E}" destId="{E7D606E5-E11A-4AFD-AA2D-3918A2885220}" srcOrd="0" destOrd="0" parTransId="{7DBA0DAB-7514-4BE2-8215-9F08C9890C8F}" sibTransId="{3A3A7ACB-0A19-4218-9720-95988714F020}"/>
    <dgm:cxn modelId="{F6608B1C-5C9B-45F8-A3C5-C3C03C0927C6}" type="presOf" srcId="{FA1CF721-DB9C-44F2-BC0C-C06015709F98}" destId="{267E3F70-72D6-49C7-9B3B-88371FFBC61F}" srcOrd="0" destOrd="1" presId="urn:microsoft.com/office/officeart/2018/2/layout/IconLabelDescriptionList"/>
    <dgm:cxn modelId="{CC9E7E1F-743B-45E7-B710-C2CE51301855}" srcId="{4243637A-B2D8-42FB-AB2D-77B338BA7765}" destId="{AB8D96DE-1399-424C-A90F-BC92D40DE794}" srcOrd="0" destOrd="0" parTransId="{73877ECE-56F3-4CFE-BA47-C2EA5E189450}" sibTransId="{D8FCD05C-0A1E-479E-AF53-397CD8859905}"/>
    <dgm:cxn modelId="{1A9E932B-39C4-407B-AF31-CA0A5BF7F5D9}" srcId="{DF025068-FC1F-4590-A4AC-52D55EB37B67}" destId="{DA875C29-E78D-4A74-AA32-19B0FBEA3FC3}" srcOrd="0" destOrd="0" parTransId="{76C8F0FD-D8DF-409C-B319-1F700A6F1812}" sibTransId="{B9A49AFA-404B-4F2F-A329-D1E642C35589}"/>
    <dgm:cxn modelId="{72D1F62E-DE43-4A58-9409-430727E2E12C}" type="presOf" srcId="{1F53A0B9-660E-42AE-B0B5-197FFA2D8EBA}" destId="{6C5BD6F5-5F00-4A02-921D-16DB9F3F1A97}" srcOrd="0" destOrd="1" presId="urn:microsoft.com/office/officeart/2018/2/layout/IconLabelDescriptionList"/>
    <dgm:cxn modelId="{F3E6D044-3A2E-4282-9851-7E08F18E7483}" type="presOf" srcId="{D95A4194-1A31-4AD7-94EB-D5E4C04F71C1}" destId="{6C5BD6F5-5F00-4A02-921D-16DB9F3F1A97}" srcOrd="0" destOrd="2" presId="urn:microsoft.com/office/officeart/2018/2/layout/IconLabelDescriptionList"/>
    <dgm:cxn modelId="{B2CFFA46-97F0-4EF5-B318-6613C69E3346}" type="presOf" srcId="{DA875C29-E78D-4A74-AA32-19B0FBEA3FC3}" destId="{2CDD9C79-5572-4D63-9D71-50DAA3CC9526}" srcOrd="0" destOrd="0" presId="urn:microsoft.com/office/officeart/2018/2/layout/IconLabelDescriptionList"/>
    <dgm:cxn modelId="{76D6DF4E-1611-4912-96F1-CC1C2503E0B5}" srcId="{4243637A-B2D8-42FB-AB2D-77B338BA7765}" destId="{D95A4194-1A31-4AD7-94EB-D5E4C04F71C1}" srcOrd="2" destOrd="0" parTransId="{952F7E8F-C124-4A7D-AB92-DFEF53013F4D}" sibTransId="{D06D2C50-D59B-4802-8263-A1392DAB2B88}"/>
    <dgm:cxn modelId="{D1ABB354-7F61-4F2F-8FAE-B9AC3394F6D8}" type="presOf" srcId="{DF025068-FC1F-4590-A4AC-52D55EB37B67}" destId="{4B9AEBFD-89FC-4277-B19C-52BD3F2977AF}" srcOrd="0" destOrd="0" presId="urn:microsoft.com/office/officeart/2018/2/layout/IconLabelDescriptionList"/>
    <dgm:cxn modelId="{1195105F-8FA6-4062-B022-5B57915A733D}" srcId="{16966CC5-28EE-434F-94EB-7E70AC28449E}" destId="{DF025068-FC1F-4590-A4AC-52D55EB37B67}" srcOrd="0" destOrd="0" parTransId="{F4A7453F-CE19-4591-85C6-8B6D94C17FDF}" sibTransId="{ECD3F8F7-58D9-4C55-A7BB-17932C15450D}"/>
    <dgm:cxn modelId="{F1A1BD74-10DA-4993-B942-D5534F3677F3}" type="presOf" srcId="{AB8D96DE-1399-424C-A90F-BC92D40DE794}" destId="{6C5BD6F5-5F00-4A02-921D-16DB9F3F1A97}" srcOrd="0" destOrd="0" presId="urn:microsoft.com/office/officeart/2018/2/layout/IconLabelDescriptionList"/>
    <dgm:cxn modelId="{B87CD27F-B07F-47EE-88CA-C935B98287D5}" type="presOf" srcId="{EFE21DA7-B71A-4C9B-9275-6C1075DE2046}" destId="{267E3F70-72D6-49C7-9B3B-88371FFBC61F}" srcOrd="0" destOrd="2" presId="urn:microsoft.com/office/officeart/2018/2/layout/IconLabelDescriptionList"/>
    <dgm:cxn modelId="{7224D69C-7E98-4CC5-B14F-5020C6C74419}" srcId="{DF025068-FC1F-4590-A4AC-52D55EB37B67}" destId="{8A6C7557-36C7-41F6-A353-D6D16C540A59}" srcOrd="2" destOrd="0" parTransId="{FD85A51E-072E-451D-B3EF-5190055AF853}" sibTransId="{B2CB90FA-4B06-4566-80F5-4536E422AA28}"/>
    <dgm:cxn modelId="{FAB900C2-CEB6-4821-9A70-D96724A180C0}" type="presOf" srcId="{5776D0A6-2AF3-4D3F-B12A-000595D7E3DE}" destId="{2CDD9C79-5572-4D63-9D71-50DAA3CC9526}" srcOrd="0" destOrd="1" presId="urn:microsoft.com/office/officeart/2018/2/layout/IconLabelDescriptionList"/>
    <dgm:cxn modelId="{4817E6C9-C546-4B82-B236-C2BE89253567}" srcId="{4243637A-B2D8-42FB-AB2D-77B338BA7765}" destId="{1F53A0B9-660E-42AE-B0B5-197FFA2D8EBA}" srcOrd="1" destOrd="0" parTransId="{A7AF9544-F287-4BCD-80C6-6DA8CD6B4B34}" sibTransId="{DD6EE3AF-B9E9-4052-8FA2-AC9435C1C269}"/>
    <dgm:cxn modelId="{E50E7FD0-6A51-4E6E-9E16-D0C94F3E679A}" srcId="{16966CC5-28EE-434F-94EB-7E70AC28449E}" destId="{4243637A-B2D8-42FB-AB2D-77B338BA7765}" srcOrd="2" destOrd="0" parTransId="{CADDBF84-8981-4951-832A-84DD0B37A7DE}" sibTransId="{09353BAE-DD4C-449E-B552-62677F59955B}"/>
    <dgm:cxn modelId="{B39D07DF-44F8-462D-A3F8-D50D457E8F13}" srcId="{16966CC5-28EE-434F-94EB-7E70AC28449E}" destId="{CC413EDC-6CE1-4ED7-AE45-1634430DFC8E}" srcOrd="1" destOrd="0" parTransId="{844C236C-7EDC-46B9-871A-0CF772D5DF11}" sibTransId="{348E801F-B5CF-49D3-AF21-B4619AA66FAA}"/>
    <dgm:cxn modelId="{E5A514E8-A80F-4510-B8F2-E2B9295E2949}" type="presOf" srcId="{4243637A-B2D8-42FB-AB2D-77B338BA7765}" destId="{544504E9-0F90-42FE-A1AE-127B8CE6CC7C}" srcOrd="0" destOrd="0" presId="urn:microsoft.com/office/officeart/2018/2/layout/IconLabelDescriptionList"/>
    <dgm:cxn modelId="{32B111FC-BEC3-4C2A-B4D6-44E0B660A34E}" type="presOf" srcId="{CC413EDC-6CE1-4ED7-AE45-1634430DFC8E}" destId="{E39CF6BE-DA7C-428C-BF64-9303F46390D8}" srcOrd="0" destOrd="0" presId="urn:microsoft.com/office/officeart/2018/2/layout/IconLabelDescriptionList"/>
    <dgm:cxn modelId="{94BF91FD-0ACA-413D-B222-A40FEA720C72}" srcId="{CC413EDC-6CE1-4ED7-AE45-1634430DFC8E}" destId="{FA1CF721-DB9C-44F2-BC0C-C06015709F98}" srcOrd="1" destOrd="0" parTransId="{AD10292F-8FD3-46DD-BB60-4BB116EFFC5E}" sibTransId="{7BB92E5C-06B7-499D-AD89-9116F9A5E99B}"/>
    <dgm:cxn modelId="{1DB455FE-E364-467A-B6FF-39381B5A367F}" type="presOf" srcId="{8A6C7557-36C7-41F6-A353-D6D16C540A59}" destId="{2CDD9C79-5572-4D63-9D71-50DAA3CC9526}" srcOrd="0" destOrd="2" presId="urn:microsoft.com/office/officeart/2018/2/layout/IconLabelDescriptionList"/>
    <dgm:cxn modelId="{658AA7FE-785A-4C50-8CD6-F8FBFD7F9D0D}" type="presOf" srcId="{16966CC5-28EE-434F-94EB-7E70AC28449E}" destId="{CF0D3F0D-4F27-495F-91B4-1B698C7E3FFB}" srcOrd="0" destOrd="0" presId="urn:microsoft.com/office/officeart/2018/2/layout/IconLabelDescriptionList"/>
    <dgm:cxn modelId="{6E86B41C-8E8C-4652-B4A4-7823BDD07895}" type="presParOf" srcId="{CF0D3F0D-4F27-495F-91B4-1B698C7E3FFB}" destId="{22BAFF3A-D778-405C-8851-6291BA163FC4}" srcOrd="0" destOrd="0" presId="urn:microsoft.com/office/officeart/2018/2/layout/IconLabelDescriptionList"/>
    <dgm:cxn modelId="{A78A7C45-4E0E-42A2-8AE7-9EC747EE5A47}" type="presParOf" srcId="{22BAFF3A-D778-405C-8851-6291BA163FC4}" destId="{085C07A0-3DDC-4A15-8B5F-1F0DCEA90FC1}" srcOrd="0" destOrd="0" presId="urn:microsoft.com/office/officeart/2018/2/layout/IconLabelDescriptionList"/>
    <dgm:cxn modelId="{9A5F3CF3-7906-43CD-9E02-51360889A6EF}" type="presParOf" srcId="{22BAFF3A-D778-405C-8851-6291BA163FC4}" destId="{C7849706-3103-405F-B79A-6CBCB3F08F3B}" srcOrd="1" destOrd="0" presId="urn:microsoft.com/office/officeart/2018/2/layout/IconLabelDescriptionList"/>
    <dgm:cxn modelId="{7C426C9F-57D1-4657-8E27-A732B443D544}" type="presParOf" srcId="{22BAFF3A-D778-405C-8851-6291BA163FC4}" destId="{4B9AEBFD-89FC-4277-B19C-52BD3F2977AF}" srcOrd="2" destOrd="0" presId="urn:microsoft.com/office/officeart/2018/2/layout/IconLabelDescriptionList"/>
    <dgm:cxn modelId="{3CCAD25A-6ED7-407A-9A27-8F9E23511F39}" type="presParOf" srcId="{22BAFF3A-D778-405C-8851-6291BA163FC4}" destId="{C5AF39E5-256C-4BD1-A7F3-75017C105EA9}" srcOrd="3" destOrd="0" presId="urn:microsoft.com/office/officeart/2018/2/layout/IconLabelDescriptionList"/>
    <dgm:cxn modelId="{6A8D120A-E0B6-44FC-8C37-FE3023BF38BB}" type="presParOf" srcId="{22BAFF3A-D778-405C-8851-6291BA163FC4}" destId="{2CDD9C79-5572-4D63-9D71-50DAA3CC9526}" srcOrd="4" destOrd="0" presId="urn:microsoft.com/office/officeart/2018/2/layout/IconLabelDescriptionList"/>
    <dgm:cxn modelId="{F005CF01-9D9D-486F-84A2-59EA8AEA29B0}" type="presParOf" srcId="{CF0D3F0D-4F27-495F-91B4-1B698C7E3FFB}" destId="{1AD5C035-1757-484E-ACB4-F94F1E55C91D}" srcOrd="1" destOrd="0" presId="urn:microsoft.com/office/officeart/2018/2/layout/IconLabelDescriptionList"/>
    <dgm:cxn modelId="{8830379F-1EAF-46F7-B1DF-392F7E521283}" type="presParOf" srcId="{CF0D3F0D-4F27-495F-91B4-1B698C7E3FFB}" destId="{EC924850-8E06-4753-A35D-8D24D5C5879C}" srcOrd="2" destOrd="0" presId="urn:microsoft.com/office/officeart/2018/2/layout/IconLabelDescriptionList"/>
    <dgm:cxn modelId="{26FF9546-78E9-4138-B1B8-B4D54089CC98}" type="presParOf" srcId="{EC924850-8E06-4753-A35D-8D24D5C5879C}" destId="{9595E575-8F44-4198-957D-B3721E39FF24}" srcOrd="0" destOrd="0" presId="urn:microsoft.com/office/officeart/2018/2/layout/IconLabelDescriptionList"/>
    <dgm:cxn modelId="{936DB7F0-BE31-4996-BFD3-5A5368E653EB}" type="presParOf" srcId="{EC924850-8E06-4753-A35D-8D24D5C5879C}" destId="{6D37FC46-3F4E-4D19-B222-9B1700B7409C}" srcOrd="1" destOrd="0" presId="urn:microsoft.com/office/officeart/2018/2/layout/IconLabelDescriptionList"/>
    <dgm:cxn modelId="{8C0202CC-326F-41D7-9AED-02DE63AA6DE2}" type="presParOf" srcId="{EC924850-8E06-4753-A35D-8D24D5C5879C}" destId="{E39CF6BE-DA7C-428C-BF64-9303F46390D8}" srcOrd="2" destOrd="0" presId="urn:microsoft.com/office/officeart/2018/2/layout/IconLabelDescriptionList"/>
    <dgm:cxn modelId="{805571BE-1E30-42A7-A186-7446399AA603}" type="presParOf" srcId="{EC924850-8E06-4753-A35D-8D24D5C5879C}" destId="{C010E149-8496-4B96-BDC2-067C40F03437}" srcOrd="3" destOrd="0" presId="urn:microsoft.com/office/officeart/2018/2/layout/IconLabelDescriptionList"/>
    <dgm:cxn modelId="{E10E8B94-4DFB-4388-AEA6-24B5B843F9C9}" type="presParOf" srcId="{EC924850-8E06-4753-A35D-8D24D5C5879C}" destId="{267E3F70-72D6-49C7-9B3B-88371FFBC61F}" srcOrd="4" destOrd="0" presId="urn:microsoft.com/office/officeart/2018/2/layout/IconLabelDescriptionList"/>
    <dgm:cxn modelId="{6DC74809-7767-409E-81F3-6A0E9B28750D}" type="presParOf" srcId="{CF0D3F0D-4F27-495F-91B4-1B698C7E3FFB}" destId="{3E4C4CAE-855D-4E9D-A4C0-26F550BEC176}" srcOrd="3" destOrd="0" presId="urn:microsoft.com/office/officeart/2018/2/layout/IconLabelDescriptionList"/>
    <dgm:cxn modelId="{A75C3197-C103-434A-B80E-05A01A052F7D}" type="presParOf" srcId="{CF0D3F0D-4F27-495F-91B4-1B698C7E3FFB}" destId="{20EAD672-914F-4200-9DDE-D5191772B200}" srcOrd="4" destOrd="0" presId="urn:microsoft.com/office/officeart/2018/2/layout/IconLabelDescriptionList"/>
    <dgm:cxn modelId="{A17AC401-B036-45C7-B78A-BE85E14234D9}" type="presParOf" srcId="{20EAD672-914F-4200-9DDE-D5191772B200}" destId="{3F865597-A4EF-46FA-9A58-01F7EEF79A2B}" srcOrd="0" destOrd="0" presId="urn:microsoft.com/office/officeart/2018/2/layout/IconLabelDescriptionList"/>
    <dgm:cxn modelId="{1FCF08E3-5142-4740-9A12-368525CBA01A}" type="presParOf" srcId="{20EAD672-914F-4200-9DDE-D5191772B200}" destId="{C9F864B2-3669-4DCB-9F6D-0951D9E4F453}" srcOrd="1" destOrd="0" presId="urn:microsoft.com/office/officeart/2018/2/layout/IconLabelDescriptionList"/>
    <dgm:cxn modelId="{610043E3-CBFD-4FF9-9A33-561AEEB92AAE}" type="presParOf" srcId="{20EAD672-914F-4200-9DDE-D5191772B200}" destId="{544504E9-0F90-42FE-A1AE-127B8CE6CC7C}" srcOrd="2" destOrd="0" presId="urn:microsoft.com/office/officeart/2018/2/layout/IconLabelDescriptionList"/>
    <dgm:cxn modelId="{55D17AAA-5B33-4E01-A1DF-06378A5651D9}" type="presParOf" srcId="{20EAD672-914F-4200-9DDE-D5191772B200}" destId="{54C9BF76-ECAC-4602-A531-111BEE914156}" srcOrd="3" destOrd="0" presId="urn:microsoft.com/office/officeart/2018/2/layout/IconLabelDescriptionList"/>
    <dgm:cxn modelId="{D7710FCF-1999-4E4B-B058-306B0823A00F}" type="presParOf" srcId="{20EAD672-914F-4200-9DDE-D5191772B200}" destId="{6C5BD6F5-5F00-4A02-921D-16DB9F3F1A9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966CC5-28EE-434F-94EB-7E70AC28449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F025068-FC1F-4590-A4AC-52D55EB37B67}">
      <dgm:prSet custT="1"/>
      <dgm:spPr/>
      <dgm:t>
        <a:bodyPr/>
        <a:lstStyle/>
        <a:p>
          <a:pPr>
            <a:lnSpc>
              <a:spcPct val="100000"/>
            </a:lnSpc>
            <a:defRPr b="1"/>
          </a:pPr>
          <a:r>
            <a:rPr lang="en-GB" sz="2000"/>
            <a:t>Logical</a:t>
          </a:r>
          <a:endParaRPr lang="en-US" sz="2000"/>
        </a:p>
      </dgm:t>
    </dgm:pt>
    <dgm:pt modelId="{F4A7453F-CE19-4591-85C6-8B6D94C17FDF}" type="parTrans" cxnId="{1195105F-8FA6-4062-B022-5B57915A733D}">
      <dgm:prSet/>
      <dgm:spPr/>
      <dgm:t>
        <a:bodyPr/>
        <a:lstStyle/>
        <a:p>
          <a:endParaRPr lang="en-US"/>
        </a:p>
      </dgm:t>
    </dgm:pt>
    <dgm:pt modelId="{ECD3F8F7-58D9-4C55-A7BB-17932C15450D}" type="sibTrans" cxnId="{1195105F-8FA6-4062-B022-5B57915A733D}">
      <dgm:prSet/>
      <dgm:spPr/>
      <dgm:t>
        <a:bodyPr/>
        <a:lstStyle/>
        <a:p>
          <a:endParaRPr lang="en-US"/>
        </a:p>
      </dgm:t>
    </dgm:pt>
    <dgm:pt modelId="{CC413EDC-6CE1-4ED7-AE45-1634430DFC8E}">
      <dgm:prSet custT="1"/>
      <dgm:spPr/>
      <dgm:t>
        <a:bodyPr/>
        <a:lstStyle/>
        <a:p>
          <a:pPr>
            <a:lnSpc>
              <a:spcPct val="100000"/>
            </a:lnSpc>
            <a:defRPr b="1"/>
          </a:pPr>
          <a:r>
            <a:rPr lang="en-GB" sz="2000"/>
            <a:t>Representational</a:t>
          </a:r>
          <a:endParaRPr lang="en-US" sz="2000"/>
        </a:p>
      </dgm:t>
    </dgm:pt>
    <dgm:pt modelId="{844C236C-7EDC-46B9-871A-0CF772D5DF11}" type="parTrans" cxnId="{B39D07DF-44F8-462D-A3F8-D50D457E8F13}">
      <dgm:prSet/>
      <dgm:spPr/>
      <dgm:t>
        <a:bodyPr/>
        <a:lstStyle/>
        <a:p>
          <a:endParaRPr lang="en-US"/>
        </a:p>
      </dgm:t>
    </dgm:pt>
    <dgm:pt modelId="{348E801F-B5CF-49D3-AF21-B4619AA66FAA}" type="sibTrans" cxnId="{B39D07DF-44F8-462D-A3F8-D50D457E8F13}">
      <dgm:prSet/>
      <dgm:spPr/>
      <dgm:t>
        <a:bodyPr/>
        <a:lstStyle/>
        <a:p>
          <a:endParaRPr lang="en-US"/>
        </a:p>
      </dgm:t>
    </dgm:pt>
    <dgm:pt modelId="{4243637A-B2D8-42FB-AB2D-77B338BA7765}">
      <dgm:prSet custT="1"/>
      <dgm:spPr/>
      <dgm:t>
        <a:bodyPr/>
        <a:lstStyle/>
        <a:p>
          <a:pPr>
            <a:lnSpc>
              <a:spcPct val="100000"/>
            </a:lnSpc>
            <a:defRPr b="1"/>
          </a:pPr>
          <a:r>
            <a:rPr lang="en-GB" sz="2000"/>
            <a:t>Relational</a:t>
          </a:r>
          <a:endParaRPr lang="en-US" sz="2000"/>
        </a:p>
      </dgm:t>
    </dgm:pt>
    <dgm:pt modelId="{CADDBF84-8981-4951-832A-84DD0B37A7DE}" type="parTrans" cxnId="{E50E7FD0-6A51-4E6E-9E16-D0C94F3E679A}">
      <dgm:prSet/>
      <dgm:spPr/>
      <dgm:t>
        <a:bodyPr/>
        <a:lstStyle/>
        <a:p>
          <a:endParaRPr lang="en-US"/>
        </a:p>
      </dgm:t>
    </dgm:pt>
    <dgm:pt modelId="{09353BAE-DD4C-449E-B552-62677F59955B}" type="sibTrans" cxnId="{E50E7FD0-6A51-4E6E-9E16-D0C94F3E679A}">
      <dgm:prSet/>
      <dgm:spPr/>
      <dgm:t>
        <a:bodyPr/>
        <a:lstStyle/>
        <a:p>
          <a:endParaRPr lang="en-US"/>
        </a:p>
      </dgm:t>
    </dgm:pt>
    <dgm:pt modelId="{DA875C29-E78D-4A74-AA32-19B0FBEA3FC3}">
      <dgm:prSet custT="1"/>
      <dgm:spPr/>
      <dgm:t>
        <a:bodyPr/>
        <a:lstStyle/>
        <a:p>
          <a:pPr>
            <a:lnSpc>
              <a:spcPct val="100000"/>
            </a:lnSpc>
          </a:pPr>
          <a:r>
            <a:rPr lang="en-US" sz="1600"/>
            <a:t>What makes statements true</a:t>
          </a:r>
        </a:p>
      </dgm:t>
    </dgm:pt>
    <dgm:pt modelId="{76C8F0FD-D8DF-409C-B319-1F700A6F1812}" type="parTrans" cxnId="{1A9E932B-39C4-407B-AF31-CA0A5BF7F5D9}">
      <dgm:prSet/>
      <dgm:spPr/>
      <dgm:t>
        <a:bodyPr/>
        <a:lstStyle/>
        <a:p>
          <a:endParaRPr lang="en-GB"/>
        </a:p>
      </dgm:t>
    </dgm:pt>
    <dgm:pt modelId="{B9A49AFA-404B-4F2F-A329-D1E642C35589}" type="sibTrans" cxnId="{1A9E932B-39C4-407B-AF31-CA0A5BF7F5D9}">
      <dgm:prSet/>
      <dgm:spPr/>
      <dgm:t>
        <a:bodyPr/>
        <a:lstStyle/>
        <a:p>
          <a:endParaRPr lang="en-GB"/>
        </a:p>
      </dgm:t>
    </dgm:pt>
    <dgm:pt modelId="{E7D606E5-E11A-4AFD-AA2D-3918A2885220}">
      <dgm:prSet custT="1"/>
      <dgm:spPr/>
      <dgm:t>
        <a:bodyPr/>
        <a:lstStyle/>
        <a:p>
          <a:pPr>
            <a:lnSpc>
              <a:spcPct val="100000"/>
            </a:lnSpc>
          </a:pPr>
          <a:r>
            <a:rPr lang="en-US" sz="1600"/>
            <a:t>What do statements refer to</a:t>
          </a:r>
        </a:p>
      </dgm:t>
    </dgm:pt>
    <dgm:pt modelId="{7DBA0DAB-7514-4BE2-8215-9F08C9890C8F}" type="parTrans" cxnId="{9F3B0E1A-CFD7-4505-B739-4D4B6F877FD2}">
      <dgm:prSet/>
      <dgm:spPr/>
      <dgm:t>
        <a:bodyPr/>
        <a:lstStyle/>
        <a:p>
          <a:endParaRPr lang="en-GB"/>
        </a:p>
      </dgm:t>
    </dgm:pt>
    <dgm:pt modelId="{3A3A7ACB-0A19-4218-9720-95988714F020}" type="sibTrans" cxnId="{9F3B0E1A-CFD7-4505-B739-4D4B6F877FD2}">
      <dgm:prSet/>
      <dgm:spPr/>
      <dgm:t>
        <a:bodyPr/>
        <a:lstStyle/>
        <a:p>
          <a:endParaRPr lang="en-GB"/>
        </a:p>
      </dgm:t>
    </dgm:pt>
    <dgm:pt modelId="{FA1CF721-DB9C-44F2-BC0C-C06015709F98}">
      <dgm:prSet custT="1"/>
      <dgm:spPr/>
      <dgm:t>
        <a:bodyPr/>
        <a:lstStyle/>
        <a:p>
          <a:pPr>
            <a:lnSpc>
              <a:spcPct val="100000"/>
            </a:lnSpc>
          </a:pPr>
          <a:r>
            <a:rPr lang="en-US" sz="1600" b="1"/>
            <a:t>Ex: </a:t>
          </a:r>
          <a:r>
            <a:rPr lang="en-US" sz="1600"/>
            <a:t>Cat, run, red, government</a:t>
          </a:r>
        </a:p>
      </dgm:t>
    </dgm:pt>
    <dgm:pt modelId="{AD10292F-8FD3-46DD-BB60-4BB116EFFC5E}" type="parTrans" cxnId="{94BF91FD-0ACA-413D-B222-A40FEA720C72}">
      <dgm:prSet/>
      <dgm:spPr/>
      <dgm:t>
        <a:bodyPr/>
        <a:lstStyle/>
        <a:p>
          <a:endParaRPr lang="en-GB"/>
        </a:p>
      </dgm:t>
    </dgm:pt>
    <dgm:pt modelId="{7BB92E5C-06B7-499D-AD89-9116F9A5E99B}" type="sibTrans" cxnId="{94BF91FD-0ACA-413D-B222-A40FEA720C72}">
      <dgm:prSet/>
      <dgm:spPr/>
      <dgm:t>
        <a:bodyPr/>
        <a:lstStyle/>
        <a:p>
          <a:endParaRPr lang="en-GB"/>
        </a:p>
      </dgm:t>
    </dgm:pt>
    <dgm:pt modelId="{AB8D96DE-1399-424C-A90F-BC92D40DE794}">
      <dgm:prSet custT="1"/>
      <dgm:spPr/>
      <dgm:t>
        <a:bodyPr/>
        <a:lstStyle/>
        <a:p>
          <a:pPr>
            <a:lnSpc>
              <a:spcPct val="100000"/>
            </a:lnSpc>
          </a:pPr>
          <a:r>
            <a:rPr lang="en-US" sz="1600"/>
            <a:t>How do statements relate to each other</a:t>
          </a:r>
        </a:p>
      </dgm:t>
    </dgm:pt>
    <dgm:pt modelId="{73877ECE-56F3-4CFE-BA47-C2EA5E189450}" type="parTrans" cxnId="{CC9E7E1F-743B-45E7-B710-C2CE51301855}">
      <dgm:prSet/>
      <dgm:spPr/>
      <dgm:t>
        <a:bodyPr/>
        <a:lstStyle/>
        <a:p>
          <a:endParaRPr lang="en-GB"/>
        </a:p>
      </dgm:t>
    </dgm:pt>
    <dgm:pt modelId="{D8FCD05C-0A1E-479E-AF53-397CD8859905}" type="sibTrans" cxnId="{CC9E7E1F-743B-45E7-B710-C2CE51301855}">
      <dgm:prSet/>
      <dgm:spPr/>
      <dgm:t>
        <a:bodyPr/>
        <a:lstStyle/>
        <a:p>
          <a:endParaRPr lang="en-GB"/>
        </a:p>
      </dgm:t>
    </dgm:pt>
    <dgm:pt modelId="{1F53A0B9-660E-42AE-B0B5-197FFA2D8EBA}">
      <dgm:prSet custT="1"/>
      <dgm:spPr/>
      <dgm:t>
        <a:bodyPr/>
        <a:lstStyle/>
        <a:p>
          <a:pPr>
            <a:lnSpc>
              <a:spcPct val="100000"/>
            </a:lnSpc>
          </a:pPr>
          <a:r>
            <a:rPr lang="en-US" sz="1600" b="1"/>
            <a:t>Ex: </a:t>
          </a:r>
          <a:r>
            <a:rPr lang="en-US" sz="1600"/>
            <a:t>Get, the, how, whom, respect</a:t>
          </a:r>
        </a:p>
      </dgm:t>
    </dgm:pt>
    <dgm:pt modelId="{A7AF9544-F287-4BCD-80C6-6DA8CD6B4B34}" type="parTrans" cxnId="{4817E6C9-C546-4B82-B236-C2BE89253567}">
      <dgm:prSet/>
      <dgm:spPr/>
      <dgm:t>
        <a:bodyPr/>
        <a:lstStyle/>
        <a:p>
          <a:endParaRPr lang="en-GB"/>
        </a:p>
      </dgm:t>
    </dgm:pt>
    <dgm:pt modelId="{DD6EE3AF-B9E9-4052-8FA2-AC9435C1C269}" type="sibTrans" cxnId="{4817E6C9-C546-4B82-B236-C2BE89253567}">
      <dgm:prSet/>
      <dgm:spPr/>
      <dgm:t>
        <a:bodyPr/>
        <a:lstStyle/>
        <a:p>
          <a:endParaRPr lang="en-GB"/>
        </a:p>
      </dgm:t>
    </dgm:pt>
    <dgm:pt modelId="{5776D0A6-2AF3-4D3F-B12A-000595D7E3DE}">
      <dgm:prSet custT="1"/>
      <dgm:spPr/>
      <dgm:t>
        <a:bodyPr/>
        <a:lstStyle/>
        <a:p>
          <a:pPr>
            <a:lnSpc>
              <a:spcPct val="100000"/>
            </a:lnSpc>
          </a:pPr>
          <a:r>
            <a:rPr lang="en-US" sz="1600" b="1"/>
            <a:t>Ex:</a:t>
          </a:r>
          <a:r>
            <a:rPr lang="en-US" sz="1600"/>
            <a:t> TRUE, FALSE, AND, OR</a:t>
          </a:r>
        </a:p>
      </dgm:t>
    </dgm:pt>
    <dgm:pt modelId="{29660E19-88CC-4A14-A37D-08B1AF982A04}" type="parTrans" cxnId="{6F5D1203-3FF6-492E-B4D9-3ABB4A41C801}">
      <dgm:prSet/>
      <dgm:spPr/>
      <dgm:t>
        <a:bodyPr/>
        <a:lstStyle/>
        <a:p>
          <a:endParaRPr lang="en-GB"/>
        </a:p>
      </dgm:t>
    </dgm:pt>
    <dgm:pt modelId="{A3B4885C-2848-4A78-981A-BC4BAEE80C04}" type="sibTrans" cxnId="{6F5D1203-3FF6-492E-B4D9-3ABB4A41C801}">
      <dgm:prSet/>
      <dgm:spPr/>
      <dgm:t>
        <a:bodyPr/>
        <a:lstStyle/>
        <a:p>
          <a:endParaRPr lang="en-GB"/>
        </a:p>
      </dgm:t>
    </dgm:pt>
    <dgm:pt modelId="{8A6C7557-36C7-41F6-A353-D6D16C540A59}">
      <dgm:prSet custT="1"/>
      <dgm:spPr/>
      <dgm:t>
        <a:bodyPr/>
        <a:lstStyle/>
        <a:p>
          <a:pPr>
            <a:lnSpc>
              <a:spcPct val="100000"/>
            </a:lnSpc>
          </a:pPr>
          <a:r>
            <a:rPr lang="en-US" sz="1600"/>
            <a:t>Can learn </a:t>
          </a:r>
          <a:r>
            <a:rPr lang="en-US" sz="1600" b="1"/>
            <a:t>from rules</a:t>
          </a:r>
        </a:p>
      </dgm:t>
    </dgm:pt>
    <dgm:pt modelId="{FD85A51E-072E-451D-B3EF-5190055AF853}" type="parTrans" cxnId="{7224D69C-7E98-4CC5-B14F-5020C6C74419}">
      <dgm:prSet/>
      <dgm:spPr/>
      <dgm:t>
        <a:bodyPr/>
        <a:lstStyle/>
        <a:p>
          <a:endParaRPr lang="en-GB"/>
        </a:p>
      </dgm:t>
    </dgm:pt>
    <dgm:pt modelId="{B2CB90FA-4B06-4566-80F5-4536E422AA28}" type="sibTrans" cxnId="{7224D69C-7E98-4CC5-B14F-5020C6C74419}">
      <dgm:prSet/>
      <dgm:spPr/>
      <dgm:t>
        <a:bodyPr/>
        <a:lstStyle/>
        <a:p>
          <a:endParaRPr lang="en-GB"/>
        </a:p>
      </dgm:t>
    </dgm:pt>
    <dgm:pt modelId="{EFE21DA7-B71A-4C9B-9275-6C1075DE2046}">
      <dgm:prSet custT="1"/>
      <dgm:spPr/>
      <dgm:t>
        <a:bodyPr/>
        <a:lstStyle/>
        <a:p>
          <a:pPr>
            <a:lnSpc>
              <a:spcPct val="100000"/>
            </a:lnSpc>
          </a:pPr>
          <a:r>
            <a:rPr lang="en-US" sz="1600"/>
            <a:t>Can learn from a </a:t>
          </a:r>
          <a:r>
            <a:rPr lang="en-US" sz="1600" b="1"/>
            <a:t>dictionary </a:t>
          </a:r>
          <a:r>
            <a:rPr lang="en-US" sz="1600" b="0"/>
            <a:t>or a </a:t>
          </a:r>
          <a:r>
            <a:rPr lang="en-US" sz="1600" b="1"/>
            <a:t>picture</a:t>
          </a:r>
        </a:p>
      </dgm:t>
    </dgm:pt>
    <dgm:pt modelId="{C7B80883-D246-4EB6-A341-5B26DF29BE87}" type="parTrans" cxnId="{F49D8B0C-BA4A-4A1B-B6A6-92BB5FA78F02}">
      <dgm:prSet/>
      <dgm:spPr/>
      <dgm:t>
        <a:bodyPr/>
        <a:lstStyle/>
        <a:p>
          <a:endParaRPr lang="en-GB"/>
        </a:p>
      </dgm:t>
    </dgm:pt>
    <dgm:pt modelId="{DB592730-510E-4A23-96A5-80961BD38C69}" type="sibTrans" cxnId="{F49D8B0C-BA4A-4A1B-B6A6-92BB5FA78F02}">
      <dgm:prSet/>
      <dgm:spPr/>
      <dgm:t>
        <a:bodyPr/>
        <a:lstStyle/>
        <a:p>
          <a:endParaRPr lang="en-GB"/>
        </a:p>
      </dgm:t>
    </dgm:pt>
    <dgm:pt modelId="{D95A4194-1A31-4AD7-94EB-D5E4C04F71C1}">
      <dgm:prSet custT="1"/>
      <dgm:spPr/>
      <dgm:t>
        <a:bodyPr/>
        <a:lstStyle/>
        <a:p>
          <a:pPr>
            <a:lnSpc>
              <a:spcPct val="100000"/>
            </a:lnSpc>
          </a:pPr>
          <a:r>
            <a:rPr lang="en-US" sz="1600"/>
            <a:t>Can </a:t>
          </a:r>
          <a:r>
            <a:rPr lang="en-US" sz="1600" b="1">
              <a:solidFill>
                <a:srgbClr val="FF0000"/>
              </a:solidFill>
            </a:rPr>
            <a:t>only</a:t>
          </a:r>
          <a:r>
            <a:rPr lang="en-US" sz="1600"/>
            <a:t> </a:t>
          </a:r>
          <a:r>
            <a:rPr lang="en-US" sz="1600" b="0"/>
            <a:t>learn </a:t>
          </a:r>
          <a:r>
            <a:rPr lang="en-US" sz="1600" b="1"/>
            <a:t>from context</a:t>
          </a:r>
        </a:p>
      </dgm:t>
    </dgm:pt>
    <dgm:pt modelId="{952F7E8F-C124-4A7D-AB92-DFEF53013F4D}" type="parTrans" cxnId="{76D6DF4E-1611-4912-96F1-CC1C2503E0B5}">
      <dgm:prSet/>
      <dgm:spPr/>
      <dgm:t>
        <a:bodyPr/>
        <a:lstStyle/>
        <a:p>
          <a:endParaRPr lang="en-GB"/>
        </a:p>
      </dgm:t>
    </dgm:pt>
    <dgm:pt modelId="{D06D2C50-D59B-4802-8263-A1392DAB2B88}" type="sibTrans" cxnId="{76D6DF4E-1611-4912-96F1-CC1C2503E0B5}">
      <dgm:prSet/>
      <dgm:spPr/>
      <dgm:t>
        <a:bodyPr/>
        <a:lstStyle/>
        <a:p>
          <a:endParaRPr lang="en-GB"/>
        </a:p>
      </dgm:t>
    </dgm:pt>
    <dgm:pt modelId="{CF0D3F0D-4F27-495F-91B4-1B698C7E3FFB}" type="pres">
      <dgm:prSet presAssocID="{16966CC5-28EE-434F-94EB-7E70AC28449E}" presName="root" presStyleCnt="0">
        <dgm:presLayoutVars>
          <dgm:dir/>
          <dgm:resizeHandles val="exact"/>
        </dgm:presLayoutVars>
      </dgm:prSet>
      <dgm:spPr/>
    </dgm:pt>
    <dgm:pt modelId="{22BAFF3A-D778-405C-8851-6291BA163FC4}" type="pres">
      <dgm:prSet presAssocID="{DF025068-FC1F-4590-A4AC-52D55EB37B67}" presName="compNode" presStyleCnt="0"/>
      <dgm:spPr/>
    </dgm:pt>
    <dgm:pt modelId="{085C07A0-3DDC-4A15-8B5F-1F0DCEA90FC1}" type="pres">
      <dgm:prSet presAssocID="{DF025068-FC1F-4590-A4AC-52D55EB37B6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thematics with solid fill"/>
        </a:ext>
      </dgm:extLst>
    </dgm:pt>
    <dgm:pt modelId="{C7849706-3103-405F-B79A-6CBCB3F08F3B}" type="pres">
      <dgm:prSet presAssocID="{DF025068-FC1F-4590-A4AC-52D55EB37B67}" presName="iconSpace" presStyleCnt="0"/>
      <dgm:spPr/>
    </dgm:pt>
    <dgm:pt modelId="{4B9AEBFD-89FC-4277-B19C-52BD3F2977AF}" type="pres">
      <dgm:prSet presAssocID="{DF025068-FC1F-4590-A4AC-52D55EB37B67}" presName="parTx" presStyleLbl="revTx" presStyleIdx="0" presStyleCnt="6">
        <dgm:presLayoutVars>
          <dgm:chMax val="0"/>
          <dgm:chPref val="0"/>
        </dgm:presLayoutVars>
      </dgm:prSet>
      <dgm:spPr/>
    </dgm:pt>
    <dgm:pt modelId="{C5AF39E5-256C-4BD1-A7F3-75017C105EA9}" type="pres">
      <dgm:prSet presAssocID="{DF025068-FC1F-4590-A4AC-52D55EB37B67}" presName="txSpace" presStyleCnt="0"/>
      <dgm:spPr/>
    </dgm:pt>
    <dgm:pt modelId="{2CDD9C79-5572-4D63-9D71-50DAA3CC9526}" type="pres">
      <dgm:prSet presAssocID="{DF025068-FC1F-4590-A4AC-52D55EB37B67}" presName="desTx" presStyleLbl="revTx" presStyleIdx="1" presStyleCnt="6">
        <dgm:presLayoutVars/>
      </dgm:prSet>
      <dgm:spPr/>
    </dgm:pt>
    <dgm:pt modelId="{1AD5C035-1757-484E-ACB4-F94F1E55C91D}" type="pres">
      <dgm:prSet presAssocID="{ECD3F8F7-58D9-4C55-A7BB-17932C15450D}" presName="sibTrans" presStyleCnt="0"/>
      <dgm:spPr/>
    </dgm:pt>
    <dgm:pt modelId="{EC924850-8E06-4753-A35D-8D24D5C5879C}" type="pres">
      <dgm:prSet presAssocID="{CC413EDC-6CE1-4ED7-AE45-1634430DFC8E}" presName="compNode" presStyleCnt="0"/>
      <dgm:spPr/>
    </dgm:pt>
    <dgm:pt modelId="{9595E575-8F44-4198-957D-B3721E39FF24}" type="pres">
      <dgm:prSet presAssocID="{CC413EDC-6CE1-4ED7-AE45-1634430DFC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ight pointing backhand index with solid fill"/>
        </a:ext>
      </dgm:extLst>
    </dgm:pt>
    <dgm:pt modelId="{6D37FC46-3F4E-4D19-B222-9B1700B7409C}" type="pres">
      <dgm:prSet presAssocID="{CC413EDC-6CE1-4ED7-AE45-1634430DFC8E}" presName="iconSpace" presStyleCnt="0"/>
      <dgm:spPr/>
    </dgm:pt>
    <dgm:pt modelId="{E39CF6BE-DA7C-428C-BF64-9303F46390D8}" type="pres">
      <dgm:prSet presAssocID="{CC413EDC-6CE1-4ED7-AE45-1634430DFC8E}" presName="parTx" presStyleLbl="revTx" presStyleIdx="2" presStyleCnt="6">
        <dgm:presLayoutVars>
          <dgm:chMax val="0"/>
          <dgm:chPref val="0"/>
        </dgm:presLayoutVars>
      </dgm:prSet>
      <dgm:spPr/>
    </dgm:pt>
    <dgm:pt modelId="{C010E149-8496-4B96-BDC2-067C40F03437}" type="pres">
      <dgm:prSet presAssocID="{CC413EDC-6CE1-4ED7-AE45-1634430DFC8E}" presName="txSpace" presStyleCnt="0"/>
      <dgm:spPr/>
    </dgm:pt>
    <dgm:pt modelId="{267E3F70-72D6-49C7-9B3B-88371FFBC61F}" type="pres">
      <dgm:prSet presAssocID="{CC413EDC-6CE1-4ED7-AE45-1634430DFC8E}" presName="desTx" presStyleLbl="revTx" presStyleIdx="3" presStyleCnt="6">
        <dgm:presLayoutVars/>
      </dgm:prSet>
      <dgm:spPr/>
    </dgm:pt>
    <dgm:pt modelId="{3E4C4CAE-855D-4E9D-A4C0-26F550BEC176}" type="pres">
      <dgm:prSet presAssocID="{348E801F-B5CF-49D3-AF21-B4619AA66FAA}" presName="sibTrans" presStyleCnt="0"/>
      <dgm:spPr/>
    </dgm:pt>
    <dgm:pt modelId="{20EAD672-914F-4200-9DDE-D5191772B200}" type="pres">
      <dgm:prSet presAssocID="{4243637A-B2D8-42FB-AB2D-77B338BA7765}" presName="compNode" presStyleCnt="0"/>
      <dgm:spPr/>
    </dgm:pt>
    <dgm:pt modelId="{3F865597-A4EF-46FA-9A58-01F7EEF79A2B}" type="pres">
      <dgm:prSet presAssocID="{4243637A-B2D8-42FB-AB2D-77B338BA77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C9F864B2-3669-4DCB-9F6D-0951D9E4F453}" type="pres">
      <dgm:prSet presAssocID="{4243637A-B2D8-42FB-AB2D-77B338BA7765}" presName="iconSpace" presStyleCnt="0"/>
      <dgm:spPr/>
    </dgm:pt>
    <dgm:pt modelId="{544504E9-0F90-42FE-A1AE-127B8CE6CC7C}" type="pres">
      <dgm:prSet presAssocID="{4243637A-B2D8-42FB-AB2D-77B338BA7765}" presName="parTx" presStyleLbl="revTx" presStyleIdx="4" presStyleCnt="6">
        <dgm:presLayoutVars>
          <dgm:chMax val="0"/>
          <dgm:chPref val="0"/>
        </dgm:presLayoutVars>
      </dgm:prSet>
      <dgm:spPr/>
    </dgm:pt>
    <dgm:pt modelId="{54C9BF76-ECAC-4602-A531-111BEE914156}" type="pres">
      <dgm:prSet presAssocID="{4243637A-B2D8-42FB-AB2D-77B338BA7765}" presName="txSpace" presStyleCnt="0"/>
      <dgm:spPr/>
    </dgm:pt>
    <dgm:pt modelId="{6C5BD6F5-5F00-4A02-921D-16DB9F3F1A97}" type="pres">
      <dgm:prSet presAssocID="{4243637A-B2D8-42FB-AB2D-77B338BA7765}" presName="desTx" presStyleLbl="revTx" presStyleIdx="5" presStyleCnt="6">
        <dgm:presLayoutVars/>
      </dgm:prSet>
      <dgm:spPr/>
    </dgm:pt>
  </dgm:ptLst>
  <dgm:cxnLst>
    <dgm:cxn modelId="{8195E702-9441-4301-BFC1-E95923B9B56A}" type="presOf" srcId="{E7D606E5-E11A-4AFD-AA2D-3918A2885220}" destId="{267E3F70-72D6-49C7-9B3B-88371FFBC61F}" srcOrd="0" destOrd="0" presId="urn:microsoft.com/office/officeart/2018/2/layout/IconLabelDescriptionList"/>
    <dgm:cxn modelId="{6F5D1203-3FF6-492E-B4D9-3ABB4A41C801}" srcId="{DF025068-FC1F-4590-A4AC-52D55EB37B67}" destId="{5776D0A6-2AF3-4D3F-B12A-000595D7E3DE}" srcOrd="1" destOrd="0" parTransId="{29660E19-88CC-4A14-A37D-08B1AF982A04}" sibTransId="{A3B4885C-2848-4A78-981A-BC4BAEE80C04}"/>
    <dgm:cxn modelId="{F49D8B0C-BA4A-4A1B-B6A6-92BB5FA78F02}" srcId="{CC413EDC-6CE1-4ED7-AE45-1634430DFC8E}" destId="{EFE21DA7-B71A-4C9B-9275-6C1075DE2046}" srcOrd="2" destOrd="0" parTransId="{C7B80883-D246-4EB6-A341-5B26DF29BE87}" sibTransId="{DB592730-510E-4A23-96A5-80961BD38C69}"/>
    <dgm:cxn modelId="{9F3B0E1A-CFD7-4505-B739-4D4B6F877FD2}" srcId="{CC413EDC-6CE1-4ED7-AE45-1634430DFC8E}" destId="{E7D606E5-E11A-4AFD-AA2D-3918A2885220}" srcOrd="0" destOrd="0" parTransId="{7DBA0DAB-7514-4BE2-8215-9F08C9890C8F}" sibTransId="{3A3A7ACB-0A19-4218-9720-95988714F020}"/>
    <dgm:cxn modelId="{F6608B1C-5C9B-45F8-A3C5-C3C03C0927C6}" type="presOf" srcId="{FA1CF721-DB9C-44F2-BC0C-C06015709F98}" destId="{267E3F70-72D6-49C7-9B3B-88371FFBC61F}" srcOrd="0" destOrd="1" presId="urn:microsoft.com/office/officeart/2018/2/layout/IconLabelDescriptionList"/>
    <dgm:cxn modelId="{CC9E7E1F-743B-45E7-B710-C2CE51301855}" srcId="{4243637A-B2D8-42FB-AB2D-77B338BA7765}" destId="{AB8D96DE-1399-424C-A90F-BC92D40DE794}" srcOrd="0" destOrd="0" parTransId="{73877ECE-56F3-4CFE-BA47-C2EA5E189450}" sibTransId="{D8FCD05C-0A1E-479E-AF53-397CD8859905}"/>
    <dgm:cxn modelId="{1A9E932B-39C4-407B-AF31-CA0A5BF7F5D9}" srcId="{DF025068-FC1F-4590-A4AC-52D55EB37B67}" destId="{DA875C29-E78D-4A74-AA32-19B0FBEA3FC3}" srcOrd="0" destOrd="0" parTransId="{76C8F0FD-D8DF-409C-B319-1F700A6F1812}" sibTransId="{B9A49AFA-404B-4F2F-A329-D1E642C35589}"/>
    <dgm:cxn modelId="{72D1F62E-DE43-4A58-9409-430727E2E12C}" type="presOf" srcId="{1F53A0B9-660E-42AE-B0B5-197FFA2D8EBA}" destId="{6C5BD6F5-5F00-4A02-921D-16DB9F3F1A97}" srcOrd="0" destOrd="1" presId="urn:microsoft.com/office/officeart/2018/2/layout/IconLabelDescriptionList"/>
    <dgm:cxn modelId="{F3E6D044-3A2E-4282-9851-7E08F18E7483}" type="presOf" srcId="{D95A4194-1A31-4AD7-94EB-D5E4C04F71C1}" destId="{6C5BD6F5-5F00-4A02-921D-16DB9F3F1A97}" srcOrd="0" destOrd="2" presId="urn:microsoft.com/office/officeart/2018/2/layout/IconLabelDescriptionList"/>
    <dgm:cxn modelId="{B2CFFA46-97F0-4EF5-B318-6613C69E3346}" type="presOf" srcId="{DA875C29-E78D-4A74-AA32-19B0FBEA3FC3}" destId="{2CDD9C79-5572-4D63-9D71-50DAA3CC9526}" srcOrd="0" destOrd="0" presId="urn:microsoft.com/office/officeart/2018/2/layout/IconLabelDescriptionList"/>
    <dgm:cxn modelId="{76D6DF4E-1611-4912-96F1-CC1C2503E0B5}" srcId="{4243637A-B2D8-42FB-AB2D-77B338BA7765}" destId="{D95A4194-1A31-4AD7-94EB-D5E4C04F71C1}" srcOrd="2" destOrd="0" parTransId="{952F7E8F-C124-4A7D-AB92-DFEF53013F4D}" sibTransId="{D06D2C50-D59B-4802-8263-A1392DAB2B88}"/>
    <dgm:cxn modelId="{D1ABB354-7F61-4F2F-8FAE-B9AC3394F6D8}" type="presOf" srcId="{DF025068-FC1F-4590-A4AC-52D55EB37B67}" destId="{4B9AEBFD-89FC-4277-B19C-52BD3F2977AF}" srcOrd="0" destOrd="0" presId="urn:microsoft.com/office/officeart/2018/2/layout/IconLabelDescriptionList"/>
    <dgm:cxn modelId="{1195105F-8FA6-4062-B022-5B57915A733D}" srcId="{16966CC5-28EE-434F-94EB-7E70AC28449E}" destId="{DF025068-FC1F-4590-A4AC-52D55EB37B67}" srcOrd="0" destOrd="0" parTransId="{F4A7453F-CE19-4591-85C6-8B6D94C17FDF}" sibTransId="{ECD3F8F7-58D9-4C55-A7BB-17932C15450D}"/>
    <dgm:cxn modelId="{F1A1BD74-10DA-4993-B942-D5534F3677F3}" type="presOf" srcId="{AB8D96DE-1399-424C-A90F-BC92D40DE794}" destId="{6C5BD6F5-5F00-4A02-921D-16DB9F3F1A97}" srcOrd="0" destOrd="0" presId="urn:microsoft.com/office/officeart/2018/2/layout/IconLabelDescriptionList"/>
    <dgm:cxn modelId="{B87CD27F-B07F-47EE-88CA-C935B98287D5}" type="presOf" srcId="{EFE21DA7-B71A-4C9B-9275-6C1075DE2046}" destId="{267E3F70-72D6-49C7-9B3B-88371FFBC61F}" srcOrd="0" destOrd="2" presId="urn:microsoft.com/office/officeart/2018/2/layout/IconLabelDescriptionList"/>
    <dgm:cxn modelId="{7224D69C-7E98-4CC5-B14F-5020C6C74419}" srcId="{DF025068-FC1F-4590-A4AC-52D55EB37B67}" destId="{8A6C7557-36C7-41F6-A353-D6D16C540A59}" srcOrd="2" destOrd="0" parTransId="{FD85A51E-072E-451D-B3EF-5190055AF853}" sibTransId="{B2CB90FA-4B06-4566-80F5-4536E422AA28}"/>
    <dgm:cxn modelId="{FAB900C2-CEB6-4821-9A70-D96724A180C0}" type="presOf" srcId="{5776D0A6-2AF3-4D3F-B12A-000595D7E3DE}" destId="{2CDD9C79-5572-4D63-9D71-50DAA3CC9526}" srcOrd="0" destOrd="1" presId="urn:microsoft.com/office/officeart/2018/2/layout/IconLabelDescriptionList"/>
    <dgm:cxn modelId="{4817E6C9-C546-4B82-B236-C2BE89253567}" srcId="{4243637A-B2D8-42FB-AB2D-77B338BA7765}" destId="{1F53A0B9-660E-42AE-B0B5-197FFA2D8EBA}" srcOrd="1" destOrd="0" parTransId="{A7AF9544-F287-4BCD-80C6-6DA8CD6B4B34}" sibTransId="{DD6EE3AF-B9E9-4052-8FA2-AC9435C1C269}"/>
    <dgm:cxn modelId="{E50E7FD0-6A51-4E6E-9E16-D0C94F3E679A}" srcId="{16966CC5-28EE-434F-94EB-7E70AC28449E}" destId="{4243637A-B2D8-42FB-AB2D-77B338BA7765}" srcOrd="2" destOrd="0" parTransId="{CADDBF84-8981-4951-832A-84DD0B37A7DE}" sibTransId="{09353BAE-DD4C-449E-B552-62677F59955B}"/>
    <dgm:cxn modelId="{B39D07DF-44F8-462D-A3F8-D50D457E8F13}" srcId="{16966CC5-28EE-434F-94EB-7E70AC28449E}" destId="{CC413EDC-6CE1-4ED7-AE45-1634430DFC8E}" srcOrd="1" destOrd="0" parTransId="{844C236C-7EDC-46B9-871A-0CF772D5DF11}" sibTransId="{348E801F-B5CF-49D3-AF21-B4619AA66FAA}"/>
    <dgm:cxn modelId="{E5A514E8-A80F-4510-B8F2-E2B9295E2949}" type="presOf" srcId="{4243637A-B2D8-42FB-AB2D-77B338BA7765}" destId="{544504E9-0F90-42FE-A1AE-127B8CE6CC7C}" srcOrd="0" destOrd="0" presId="urn:microsoft.com/office/officeart/2018/2/layout/IconLabelDescriptionList"/>
    <dgm:cxn modelId="{32B111FC-BEC3-4C2A-B4D6-44E0B660A34E}" type="presOf" srcId="{CC413EDC-6CE1-4ED7-AE45-1634430DFC8E}" destId="{E39CF6BE-DA7C-428C-BF64-9303F46390D8}" srcOrd="0" destOrd="0" presId="urn:microsoft.com/office/officeart/2018/2/layout/IconLabelDescriptionList"/>
    <dgm:cxn modelId="{94BF91FD-0ACA-413D-B222-A40FEA720C72}" srcId="{CC413EDC-6CE1-4ED7-AE45-1634430DFC8E}" destId="{FA1CF721-DB9C-44F2-BC0C-C06015709F98}" srcOrd="1" destOrd="0" parTransId="{AD10292F-8FD3-46DD-BB60-4BB116EFFC5E}" sibTransId="{7BB92E5C-06B7-499D-AD89-9116F9A5E99B}"/>
    <dgm:cxn modelId="{1DB455FE-E364-467A-B6FF-39381B5A367F}" type="presOf" srcId="{8A6C7557-36C7-41F6-A353-D6D16C540A59}" destId="{2CDD9C79-5572-4D63-9D71-50DAA3CC9526}" srcOrd="0" destOrd="2" presId="urn:microsoft.com/office/officeart/2018/2/layout/IconLabelDescriptionList"/>
    <dgm:cxn modelId="{658AA7FE-785A-4C50-8CD6-F8FBFD7F9D0D}" type="presOf" srcId="{16966CC5-28EE-434F-94EB-7E70AC28449E}" destId="{CF0D3F0D-4F27-495F-91B4-1B698C7E3FFB}" srcOrd="0" destOrd="0" presId="urn:microsoft.com/office/officeart/2018/2/layout/IconLabelDescriptionList"/>
    <dgm:cxn modelId="{6E86B41C-8E8C-4652-B4A4-7823BDD07895}" type="presParOf" srcId="{CF0D3F0D-4F27-495F-91B4-1B698C7E3FFB}" destId="{22BAFF3A-D778-405C-8851-6291BA163FC4}" srcOrd="0" destOrd="0" presId="urn:microsoft.com/office/officeart/2018/2/layout/IconLabelDescriptionList"/>
    <dgm:cxn modelId="{A78A7C45-4E0E-42A2-8AE7-9EC747EE5A47}" type="presParOf" srcId="{22BAFF3A-D778-405C-8851-6291BA163FC4}" destId="{085C07A0-3DDC-4A15-8B5F-1F0DCEA90FC1}" srcOrd="0" destOrd="0" presId="urn:microsoft.com/office/officeart/2018/2/layout/IconLabelDescriptionList"/>
    <dgm:cxn modelId="{9A5F3CF3-7906-43CD-9E02-51360889A6EF}" type="presParOf" srcId="{22BAFF3A-D778-405C-8851-6291BA163FC4}" destId="{C7849706-3103-405F-B79A-6CBCB3F08F3B}" srcOrd="1" destOrd="0" presId="urn:microsoft.com/office/officeart/2018/2/layout/IconLabelDescriptionList"/>
    <dgm:cxn modelId="{7C426C9F-57D1-4657-8E27-A732B443D544}" type="presParOf" srcId="{22BAFF3A-D778-405C-8851-6291BA163FC4}" destId="{4B9AEBFD-89FC-4277-B19C-52BD3F2977AF}" srcOrd="2" destOrd="0" presId="urn:microsoft.com/office/officeart/2018/2/layout/IconLabelDescriptionList"/>
    <dgm:cxn modelId="{3CCAD25A-6ED7-407A-9A27-8F9E23511F39}" type="presParOf" srcId="{22BAFF3A-D778-405C-8851-6291BA163FC4}" destId="{C5AF39E5-256C-4BD1-A7F3-75017C105EA9}" srcOrd="3" destOrd="0" presId="urn:microsoft.com/office/officeart/2018/2/layout/IconLabelDescriptionList"/>
    <dgm:cxn modelId="{6A8D120A-E0B6-44FC-8C37-FE3023BF38BB}" type="presParOf" srcId="{22BAFF3A-D778-405C-8851-6291BA163FC4}" destId="{2CDD9C79-5572-4D63-9D71-50DAA3CC9526}" srcOrd="4" destOrd="0" presId="urn:microsoft.com/office/officeart/2018/2/layout/IconLabelDescriptionList"/>
    <dgm:cxn modelId="{F005CF01-9D9D-486F-84A2-59EA8AEA29B0}" type="presParOf" srcId="{CF0D3F0D-4F27-495F-91B4-1B698C7E3FFB}" destId="{1AD5C035-1757-484E-ACB4-F94F1E55C91D}" srcOrd="1" destOrd="0" presId="urn:microsoft.com/office/officeart/2018/2/layout/IconLabelDescriptionList"/>
    <dgm:cxn modelId="{8830379F-1EAF-46F7-B1DF-392F7E521283}" type="presParOf" srcId="{CF0D3F0D-4F27-495F-91B4-1B698C7E3FFB}" destId="{EC924850-8E06-4753-A35D-8D24D5C5879C}" srcOrd="2" destOrd="0" presId="urn:microsoft.com/office/officeart/2018/2/layout/IconLabelDescriptionList"/>
    <dgm:cxn modelId="{26FF9546-78E9-4138-B1B8-B4D54089CC98}" type="presParOf" srcId="{EC924850-8E06-4753-A35D-8D24D5C5879C}" destId="{9595E575-8F44-4198-957D-B3721E39FF24}" srcOrd="0" destOrd="0" presId="urn:microsoft.com/office/officeart/2018/2/layout/IconLabelDescriptionList"/>
    <dgm:cxn modelId="{936DB7F0-BE31-4996-BFD3-5A5368E653EB}" type="presParOf" srcId="{EC924850-8E06-4753-A35D-8D24D5C5879C}" destId="{6D37FC46-3F4E-4D19-B222-9B1700B7409C}" srcOrd="1" destOrd="0" presId="urn:microsoft.com/office/officeart/2018/2/layout/IconLabelDescriptionList"/>
    <dgm:cxn modelId="{8C0202CC-326F-41D7-9AED-02DE63AA6DE2}" type="presParOf" srcId="{EC924850-8E06-4753-A35D-8D24D5C5879C}" destId="{E39CF6BE-DA7C-428C-BF64-9303F46390D8}" srcOrd="2" destOrd="0" presId="urn:microsoft.com/office/officeart/2018/2/layout/IconLabelDescriptionList"/>
    <dgm:cxn modelId="{805571BE-1E30-42A7-A186-7446399AA603}" type="presParOf" srcId="{EC924850-8E06-4753-A35D-8D24D5C5879C}" destId="{C010E149-8496-4B96-BDC2-067C40F03437}" srcOrd="3" destOrd="0" presId="urn:microsoft.com/office/officeart/2018/2/layout/IconLabelDescriptionList"/>
    <dgm:cxn modelId="{E10E8B94-4DFB-4388-AEA6-24B5B843F9C9}" type="presParOf" srcId="{EC924850-8E06-4753-A35D-8D24D5C5879C}" destId="{267E3F70-72D6-49C7-9B3B-88371FFBC61F}" srcOrd="4" destOrd="0" presId="urn:microsoft.com/office/officeart/2018/2/layout/IconLabelDescriptionList"/>
    <dgm:cxn modelId="{6DC74809-7767-409E-81F3-6A0E9B28750D}" type="presParOf" srcId="{CF0D3F0D-4F27-495F-91B4-1B698C7E3FFB}" destId="{3E4C4CAE-855D-4E9D-A4C0-26F550BEC176}" srcOrd="3" destOrd="0" presId="urn:microsoft.com/office/officeart/2018/2/layout/IconLabelDescriptionList"/>
    <dgm:cxn modelId="{A75C3197-C103-434A-B80E-05A01A052F7D}" type="presParOf" srcId="{CF0D3F0D-4F27-495F-91B4-1B698C7E3FFB}" destId="{20EAD672-914F-4200-9DDE-D5191772B200}" srcOrd="4" destOrd="0" presId="urn:microsoft.com/office/officeart/2018/2/layout/IconLabelDescriptionList"/>
    <dgm:cxn modelId="{A17AC401-B036-45C7-B78A-BE85E14234D9}" type="presParOf" srcId="{20EAD672-914F-4200-9DDE-D5191772B200}" destId="{3F865597-A4EF-46FA-9A58-01F7EEF79A2B}" srcOrd="0" destOrd="0" presId="urn:microsoft.com/office/officeart/2018/2/layout/IconLabelDescriptionList"/>
    <dgm:cxn modelId="{1FCF08E3-5142-4740-9A12-368525CBA01A}" type="presParOf" srcId="{20EAD672-914F-4200-9DDE-D5191772B200}" destId="{C9F864B2-3669-4DCB-9F6D-0951D9E4F453}" srcOrd="1" destOrd="0" presId="urn:microsoft.com/office/officeart/2018/2/layout/IconLabelDescriptionList"/>
    <dgm:cxn modelId="{610043E3-CBFD-4FF9-9A33-561AEEB92AAE}" type="presParOf" srcId="{20EAD672-914F-4200-9DDE-D5191772B200}" destId="{544504E9-0F90-42FE-A1AE-127B8CE6CC7C}" srcOrd="2" destOrd="0" presId="urn:microsoft.com/office/officeart/2018/2/layout/IconLabelDescriptionList"/>
    <dgm:cxn modelId="{55D17AAA-5B33-4E01-A1DF-06378A5651D9}" type="presParOf" srcId="{20EAD672-914F-4200-9DDE-D5191772B200}" destId="{54C9BF76-ECAC-4602-A531-111BEE914156}" srcOrd="3" destOrd="0" presId="urn:microsoft.com/office/officeart/2018/2/layout/IconLabelDescriptionList"/>
    <dgm:cxn modelId="{D7710FCF-1999-4E4B-B058-306B0823A00F}" type="presParOf" srcId="{20EAD672-914F-4200-9DDE-D5191772B200}" destId="{6C5BD6F5-5F00-4A02-921D-16DB9F3F1A9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966CC5-28EE-434F-94EB-7E70AC28449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F025068-FC1F-4590-A4AC-52D55EB37B67}">
      <dgm:prSet custT="1"/>
      <dgm:spPr/>
      <dgm:t>
        <a:bodyPr/>
        <a:lstStyle/>
        <a:p>
          <a:pPr>
            <a:lnSpc>
              <a:spcPct val="100000"/>
            </a:lnSpc>
            <a:defRPr b="1"/>
          </a:pPr>
          <a:r>
            <a:rPr lang="en-GB" sz="2000"/>
            <a:t>Logical</a:t>
          </a:r>
          <a:endParaRPr lang="en-US" sz="2000"/>
        </a:p>
      </dgm:t>
    </dgm:pt>
    <dgm:pt modelId="{F4A7453F-CE19-4591-85C6-8B6D94C17FDF}" type="parTrans" cxnId="{1195105F-8FA6-4062-B022-5B57915A733D}">
      <dgm:prSet/>
      <dgm:spPr/>
      <dgm:t>
        <a:bodyPr/>
        <a:lstStyle/>
        <a:p>
          <a:endParaRPr lang="en-US"/>
        </a:p>
      </dgm:t>
    </dgm:pt>
    <dgm:pt modelId="{ECD3F8F7-58D9-4C55-A7BB-17932C15450D}" type="sibTrans" cxnId="{1195105F-8FA6-4062-B022-5B57915A733D}">
      <dgm:prSet/>
      <dgm:spPr/>
      <dgm:t>
        <a:bodyPr/>
        <a:lstStyle/>
        <a:p>
          <a:endParaRPr lang="en-US"/>
        </a:p>
      </dgm:t>
    </dgm:pt>
    <dgm:pt modelId="{CC413EDC-6CE1-4ED7-AE45-1634430DFC8E}">
      <dgm:prSet custT="1"/>
      <dgm:spPr/>
      <dgm:t>
        <a:bodyPr/>
        <a:lstStyle/>
        <a:p>
          <a:pPr>
            <a:lnSpc>
              <a:spcPct val="100000"/>
            </a:lnSpc>
            <a:defRPr b="1"/>
          </a:pPr>
          <a:r>
            <a:rPr lang="en-GB" sz="2000"/>
            <a:t>Representational</a:t>
          </a:r>
          <a:endParaRPr lang="en-US" sz="2000"/>
        </a:p>
      </dgm:t>
    </dgm:pt>
    <dgm:pt modelId="{844C236C-7EDC-46B9-871A-0CF772D5DF11}" type="parTrans" cxnId="{B39D07DF-44F8-462D-A3F8-D50D457E8F13}">
      <dgm:prSet/>
      <dgm:spPr/>
      <dgm:t>
        <a:bodyPr/>
        <a:lstStyle/>
        <a:p>
          <a:endParaRPr lang="en-US"/>
        </a:p>
      </dgm:t>
    </dgm:pt>
    <dgm:pt modelId="{348E801F-B5CF-49D3-AF21-B4619AA66FAA}" type="sibTrans" cxnId="{B39D07DF-44F8-462D-A3F8-D50D457E8F13}">
      <dgm:prSet/>
      <dgm:spPr/>
      <dgm:t>
        <a:bodyPr/>
        <a:lstStyle/>
        <a:p>
          <a:endParaRPr lang="en-US"/>
        </a:p>
      </dgm:t>
    </dgm:pt>
    <dgm:pt modelId="{4243637A-B2D8-42FB-AB2D-77B338BA7765}">
      <dgm:prSet custT="1"/>
      <dgm:spPr/>
      <dgm:t>
        <a:bodyPr/>
        <a:lstStyle/>
        <a:p>
          <a:pPr>
            <a:lnSpc>
              <a:spcPct val="100000"/>
            </a:lnSpc>
            <a:defRPr b="1"/>
          </a:pPr>
          <a:r>
            <a:rPr lang="en-GB" sz="2000"/>
            <a:t>Relational</a:t>
          </a:r>
          <a:endParaRPr lang="en-US" sz="2000"/>
        </a:p>
      </dgm:t>
    </dgm:pt>
    <dgm:pt modelId="{CADDBF84-8981-4951-832A-84DD0B37A7DE}" type="parTrans" cxnId="{E50E7FD0-6A51-4E6E-9E16-D0C94F3E679A}">
      <dgm:prSet/>
      <dgm:spPr/>
      <dgm:t>
        <a:bodyPr/>
        <a:lstStyle/>
        <a:p>
          <a:endParaRPr lang="en-US"/>
        </a:p>
      </dgm:t>
    </dgm:pt>
    <dgm:pt modelId="{09353BAE-DD4C-449E-B552-62677F59955B}" type="sibTrans" cxnId="{E50E7FD0-6A51-4E6E-9E16-D0C94F3E679A}">
      <dgm:prSet/>
      <dgm:spPr/>
      <dgm:t>
        <a:bodyPr/>
        <a:lstStyle/>
        <a:p>
          <a:endParaRPr lang="en-US"/>
        </a:p>
      </dgm:t>
    </dgm:pt>
    <dgm:pt modelId="{DA875C29-E78D-4A74-AA32-19B0FBEA3FC3}">
      <dgm:prSet custT="1"/>
      <dgm:spPr/>
      <dgm:t>
        <a:bodyPr/>
        <a:lstStyle/>
        <a:p>
          <a:pPr>
            <a:lnSpc>
              <a:spcPct val="100000"/>
            </a:lnSpc>
          </a:pPr>
          <a:r>
            <a:rPr lang="en-US" sz="1600"/>
            <a:t>What makes statements true</a:t>
          </a:r>
        </a:p>
      </dgm:t>
    </dgm:pt>
    <dgm:pt modelId="{76C8F0FD-D8DF-409C-B319-1F700A6F1812}" type="parTrans" cxnId="{1A9E932B-39C4-407B-AF31-CA0A5BF7F5D9}">
      <dgm:prSet/>
      <dgm:spPr/>
      <dgm:t>
        <a:bodyPr/>
        <a:lstStyle/>
        <a:p>
          <a:endParaRPr lang="en-GB"/>
        </a:p>
      </dgm:t>
    </dgm:pt>
    <dgm:pt modelId="{B9A49AFA-404B-4F2F-A329-D1E642C35589}" type="sibTrans" cxnId="{1A9E932B-39C4-407B-AF31-CA0A5BF7F5D9}">
      <dgm:prSet/>
      <dgm:spPr/>
      <dgm:t>
        <a:bodyPr/>
        <a:lstStyle/>
        <a:p>
          <a:endParaRPr lang="en-GB"/>
        </a:p>
      </dgm:t>
    </dgm:pt>
    <dgm:pt modelId="{E7D606E5-E11A-4AFD-AA2D-3918A2885220}">
      <dgm:prSet custT="1"/>
      <dgm:spPr/>
      <dgm:t>
        <a:bodyPr/>
        <a:lstStyle/>
        <a:p>
          <a:pPr>
            <a:lnSpc>
              <a:spcPct val="100000"/>
            </a:lnSpc>
          </a:pPr>
          <a:r>
            <a:rPr lang="en-US" sz="1600"/>
            <a:t>What do statements refer to</a:t>
          </a:r>
        </a:p>
      </dgm:t>
    </dgm:pt>
    <dgm:pt modelId="{7DBA0DAB-7514-4BE2-8215-9F08C9890C8F}" type="parTrans" cxnId="{9F3B0E1A-CFD7-4505-B739-4D4B6F877FD2}">
      <dgm:prSet/>
      <dgm:spPr/>
      <dgm:t>
        <a:bodyPr/>
        <a:lstStyle/>
        <a:p>
          <a:endParaRPr lang="en-GB"/>
        </a:p>
      </dgm:t>
    </dgm:pt>
    <dgm:pt modelId="{3A3A7ACB-0A19-4218-9720-95988714F020}" type="sibTrans" cxnId="{9F3B0E1A-CFD7-4505-B739-4D4B6F877FD2}">
      <dgm:prSet/>
      <dgm:spPr/>
      <dgm:t>
        <a:bodyPr/>
        <a:lstStyle/>
        <a:p>
          <a:endParaRPr lang="en-GB"/>
        </a:p>
      </dgm:t>
    </dgm:pt>
    <dgm:pt modelId="{FA1CF721-DB9C-44F2-BC0C-C06015709F98}">
      <dgm:prSet custT="1"/>
      <dgm:spPr/>
      <dgm:t>
        <a:bodyPr/>
        <a:lstStyle/>
        <a:p>
          <a:pPr>
            <a:lnSpc>
              <a:spcPct val="100000"/>
            </a:lnSpc>
          </a:pPr>
          <a:r>
            <a:rPr lang="en-US" sz="1600" b="1"/>
            <a:t>Ex: </a:t>
          </a:r>
          <a:r>
            <a:rPr lang="en-US" sz="1600"/>
            <a:t>Cat, run, red, government</a:t>
          </a:r>
        </a:p>
      </dgm:t>
    </dgm:pt>
    <dgm:pt modelId="{AD10292F-8FD3-46DD-BB60-4BB116EFFC5E}" type="parTrans" cxnId="{94BF91FD-0ACA-413D-B222-A40FEA720C72}">
      <dgm:prSet/>
      <dgm:spPr/>
      <dgm:t>
        <a:bodyPr/>
        <a:lstStyle/>
        <a:p>
          <a:endParaRPr lang="en-GB"/>
        </a:p>
      </dgm:t>
    </dgm:pt>
    <dgm:pt modelId="{7BB92E5C-06B7-499D-AD89-9116F9A5E99B}" type="sibTrans" cxnId="{94BF91FD-0ACA-413D-B222-A40FEA720C72}">
      <dgm:prSet/>
      <dgm:spPr/>
      <dgm:t>
        <a:bodyPr/>
        <a:lstStyle/>
        <a:p>
          <a:endParaRPr lang="en-GB"/>
        </a:p>
      </dgm:t>
    </dgm:pt>
    <dgm:pt modelId="{AB8D96DE-1399-424C-A90F-BC92D40DE794}">
      <dgm:prSet custT="1"/>
      <dgm:spPr/>
      <dgm:t>
        <a:bodyPr/>
        <a:lstStyle/>
        <a:p>
          <a:pPr>
            <a:lnSpc>
              <a:spcPct val="100000"/>
            </a:lnSpc>
          </a:pPr>
          <a:r>
            <a:rPr lang="en-US" sz="1600"/>
            <a:t>How do statements relate to each other</a:t>
          </a:r>
        </a:p>
      </dgm:t>
    </dgm:pt>
    <dgm:pt modelId="{73877ECE-56F3-4CFE-BA47-C2EA5E189450}" type="parTrans" cxnId="{CC9E7E1F-743B-45E7-B710-C2CE51301855}">
      <dgm:prSet/>
      <dgm:spPr/>
      <dgm:t>
        <a:bodyPr/>
        <a:lstStyle/>
        <a:p>
          <a:endParaRPr lang="en-GB"/>
        </a:p>
      </dgm:t>
    </dgm:pt>
    <dgm:pt modelId="{D8FCD05C-0A1E-479E-AF53-397CD8859905}" type="sibTrans" cxnId="{CC9E7E1F-743B-45E7-B710-C2CE51301855}">
      <dgm:prSet/>
      <dgm:spPr/>
      <dgm:t>
        <a:bodyPr/>
        <a:lstStyle/>
        <a:p>
          <a:endParaRPr lang="en-GB"/>
        </a:p>
      </dgm:t>
    </dgm:pt>
    <dgm:pt modelId="{1F53A0B9-660E-42AE-B0B5-197FFA2D8EBA}">
      <dgm:prSet custT="1"/>
      <dgm:spPr/>
      <dgm:t>
        <a:bodyPr/>
        <a:lstStyle/>
        <a:p>
          <a:pPr>
            <a:lnSpc>
              <a:spcPct val="100000"/>
            </a:lnSpc>
          </a:pPr>
          <a:r>
            <a:rPr lang="en-US" sz="1600" b="1"/>
            <a:t>Ex: </a:t>
          </a:r>
          <a:r>
            <a:rPr lang="en-US" sz="1600"/>
            <a:t>Get, the, how, whom, respect</a:t>
          </a:r>
        </a:p>
      </dgm:t>
    </dgm:pt>
    <dgm:pt modelId="{A7AF9544-F287-4BCD-80C6-6DA8CD6B4B34}" type="parTrans" cxnId="{4817E6C9-C546-4B82-B236-C2BE89253567}">
      <dgm:prSet/>
      <dgm:spPr/>
      <dgm:t>
        <a:bodyPr/>
        <a:lstStyle/>
        <a:p>
          <a:endParaRPr lang="en-GB"/>
        </a:p>
      </dgm:t>
    </dgm:pt>
    <dgm:pt modelId="{DD6EE3AF-B9E9-4052-8FA2-AC9435C1C269}" type="sibTrans" cxnId="{4817E6C9-C546-4B82-B236-C2BE89253567}">
      <dgm:prSet/>
      <dgm:spPr/>
      <dgm:t>
        <a:bodyPr/>
        <a:lstStyle/>
        <a:p>
          <a:endParaRPr lang="en-GB"/>
        </a:p>
      </dgm:t>
    </dgm:pt>
    <dgm:pt modelId="{5776D0A6-2AF3-4D3F-B12A-000595D7E3DE}">
      <dgm:prSet custT="1"/>
      <dgm:spPr/>
      <dgm:t>
        <a:bodyPr/>
        <a:lstStyle/>
        <a:p>
          <a:pPr>
            <a:lnSpc>
              <a:spcPct val="100000"/>
            </a:lnSpc>
          </a:pPr>
          <a:r>
            <a:rPr lang="en-US" sz="1600" b="1"/>
            <a:t>Ex:</a:t>
          </a:r>
          <a:r>
            <a:rPr lang="en-US" sz="1600"/>
            <a:t> TRUE, FALSE, AND, OR</a:t>
          </a:r>
        </a:p>
      </dgm:t>
    </dgm:pt>
    <dgm:pt modelId="{29660E19-88CC-4A14-A37D-08B1AF982A04}" type="parTrans" cxnId="{6F5D1203-3FF6-492E-B4D9-3ABB4A41C801}">
      <dgm:prSet/>
      <dgm:spPr/>
      <dgm:t>
        <a:bodyPr/>
        <a:lstStyle/>
        <a:p>
          <a:endParaRPr lang="en-GB"/>
        </a:p>
      </dgm:t>
    </dgm:pt>
    <dgm:pt modelId="{A3B4885C-2848-4A78-981A-BC4BAEE80C04}" type="sibTrans" cxnId="{6F5D1203-3FF6-492E-B4D9-3ABB4A41C801}">
      <dgm:prSet/>
      <dgm:spPr/>
      <dgm:t>
        <a:bodyPr/>
        <a:lstStyle/>
        <a:p>
          <a:endParaRPr lang="en-GB"/>
        </a:p>
      </dgm:t>
    </dgm:pt>
    <dgm:pt modelId="{8A6C7557-36C7-41F6-A353-D6D16C540A59}">
      <dgm:prSet custT="1"/>
      <dgm:spPr/>
      <dgm:t>
        <a:bodyPr/>
        <a:lstStyle/>
        <a:p>
          <a:pPr>
            <a:lnSpc>
              <a:spcPct val="100000"/>
            </a:lnSpc>
          </a:pPr>
          <a:r>
            <a:rPr lang="en-US" sz="1600"/>
            <a:t>Can learn </a:t>
          </a:r>
          <a:r>
            <a:rPr lang="en-US" sz="1600" b="1"/>
            <a:t>from rules</a:t>
          </a:r>
        </a:p>
      </dgm:t>
    </dgm:pt>
    <dgm:pt modelId="{FD85A51E-072E-451D-B3EF-5190055AF853}" type="parTrans" cxnId="{7224D69C-7E98-4CC5-B14F-5020C6C74419}">
      <dgm:prSet/>
      <dgm:spPr/>
      <dgm:t>
        <a:bodyPr/>
        <a:lstStyle/>
        <a:p>
          <a:endParaRPr lang="en-GB"/>
        </a:p>
      </dgm:t>
    </dgm:pt>
    <dgm:pt modelId="{B2CB90FA-4B06-4566-80F5-4536E422AA28}" type="sibTrans" cxnId="{7224D69C-7E98-4CC5-B14F-5020C6C74419}">
      <dgm:prSet/>
      <dgm:spPr/>
      <dgm:t>
        <a:bodyPr/>
        <a:lstStyle/>
        <a:p>
          <a:endParaRPr lang="en-GB"/>
        </a:p>
      </dgm:t>
    </dgm:pt>
    <dgm:pt modelId="{EFE21DA7-B71A-4C9B-9275-6C1075DE2046}">
      <dgm:prSet custT="1"/>
      <dgm:spPr/>
      <dgm:t>
        <a:bodyPr/>
        <a:lstStyle/>
        <a:p>
          <a:pPr>
            <a:lnSpc>
              <a:spcPct val="100000"/>
            </a:lnSpc>
          </a:pPr>
          <a:r>
            <a:rPr lang="en-US" sz="1600"/>
            <a:t>Can learn from a </a:t>
          </a:r>
          <a:r>
            <a:rPr lang="en-US" sz="1600" b="1"/>
            <a:t>dictionary </a:t>
          </a:r>
          <a:r>
            <a:rPr lang="en-US" sz="1600" b="0"/>
            <a:t>or a </a:t>
          </a:r>
          <a:r>
            <a:rPr lang="en-US" sz="1600" b="1"/>
            <a:t>picture</a:t>
          </a:r>
        </a:p>
      </dgm:t>
    </dgm:pt>
    <dgm:pt modelId="{C7B80883-D246-4EB6-A341-5B26DF29BE87}" type="parTrans" cxnId="{F49D8B0C-BA4A-4A1B-B6A6-92BB5FA78F02}">
      <dgm:prSet/>
      <dgm:spPr/>
      <dgm:t>
        <a:bodyPr/>
        <a:lstStyle/>
        <a:p>
          <a:endParaRPr lang="en-GB"/>
        </a:p>
      </dgm:t>
    </dgm:pt>
    <dgm:pt modelId="{DB592730-510E-4A23-96A5-80961BD38C69}" type="sibTrans" cxnId="{F49D8B0C-BA4A-4A1B-B6A6-92BB5FA78F02}">
      <dgm:prSet/>
      <dgm:spPr/>
      <dgm:t>
        <a:bodyPr/>
        <a:lstStyle/>
        <a:p>
          <a:endParaRPr lang="en-GB"/>
        </a:p>
      </dgm:t>
    </dgm:pt>
    <dgm:pt modelId="{D95A4194-1A31-4AD7-94EB-D5E4C04F71C1}">
      <dgm:prSet custT="1"/>
      <dgm:spPr/>
      <dgm:t>
        <a:bodyPr/>
        <a:lstStyle/>
        <a:p>
          <a:pPr>
            <a:lnSpc>
              <a:spcPct val="100000"/>
            </a:lnSpc>
          </a:pPr>
          <a:r>
            <a:rPr lang="en-US" sz="1600"/>
            <a:t>Can </a:t>
          </a:r>
          <a:r>
            <a:rPr lang="en-US" sz="1600" b="1">
              <a:solidFill>
                <a:srgbClr val="FF0000"/>
              </a:solidFill>
            </a:rPr>
            <a:t>only</a:t>
          </a:r>
          <a:r>
            <a:rPr lang="en-US" sz="1600"/>
            <a:t> </a:t>
          </a:r>
          <a:r>
            <a:rPr lang="en-US" sz="1600" b="0"/>
            <a:t>learn </a:t>
          </a:r>
          <a:r>
            <a:rPr lang="en-US" sz="1600" b="1"/>
            <a:t>from context</a:t>
          </a:r>
        </a:p>
      </dgm:t>
    </dgm:pt>
    <dgm:pt modelId="{952F7E8F-C124-4A7D-AB92-DFEF53013F4D}" type="parTrans" cxnId="{76D6DF4E-1611-4912-96F1-CC1C2503E0B5}">
      <dgm:prSet/>
      <dgm:spPr/>
      <dgm:t>
        <a:bodyPr/>
        <a:lstStyle/>
        <a:p>
          <a:endParaRPr lang="en-GB"/>
        </a:p>
      </dgm:t>
    </dgm:pt>
    <dgm:pt modelId="{D06D2C50-D59B-4802-8263-A1392DAB2B88}" type="sibTrans" cxnId="{76D6DF4E-1611-4912-96F1-CC1C2503E0B5}">
      <dgm:prSet/>
      <dgm:spPr/>
      <dgm:t>
        <a:bodyPr/>
        <a:lstStyle/>
        <a:p>
          <a:endParaRPr lang="en-GB"/>
        </a:p>
      </dgm:t>
    </dgm:pt>
    <dgm:pt modelId="{CF0D3F0D-4F27-495F-91B4-1B698C7E3FFB}" type="pres">
      <dgm:prSet presAssocID="{16966CC5-28EE-434F-94EB-7E70AC28449E}" presName="root" presStyleCnt="0">
        <dgm:presLayoutVars>
          <dgm:dir/>
          <dgm:resizeHandles val="exact"/>
        </dgm:presLayoutVars>
      </dgm:prSet>
      <dgm:spPr/>
    </dgm:pt>
    <dgm:pt modelId="{22BAFF3A-D778-405C-8851-6291BA163FC4}" type="pres">
      <dgm:prSet presAssocID="{DF025068-FC1F-4590-A4AC-52D55EB37B67}" presName="compNode" presStyleCnt="0"/>
      <dgm:spPr/>
    </dgm:pt>
    <dgm:pt modelId="{085C07A0-3DDC-4A15-8B5F-1F0DCEA90FC1}" type="pres">
      <dgm:prSet presAssocID="{DF025068-FC1F-4590-A4AC-52D55EB37B6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thematics with solid fill"/>
        </a:ext>
      </dgm:extLst>
    </dgm:pt>
    <dgm:pt modelId="{C7849706-3103-405F-B79A-6CBCB3F08F3B}" type="pres">
      <dgm:prSet presAssocID="{DF025068-FC1F-4590-A4AC-52D55EB37B67}" presName="iconSpace" presStyleCnt="0"/>
      <dgm:spPr/>
    </dgm:pt>
    <dgm:pt modelId="{4B9AEBFD-89FC-4277-B19C-52BD3F2977AF}" type="pres">
      <dgm:prSet presAssocID="{DF025068-FC1F-4590-A4AC-52D55EB37B67}" presName="parTx" presStyleLbl="revTx" presStyleIdx="0" presStyleCnt="6">
        <dgm:presLayoutVars>
          <dgm:chMax val="0"/>
          <dgm:chPref val="0"/>
        </dgm:presLayoutVars>
      </dgm:prSet>
      <dgm:spPr/>
    </dgm:pt>
    <dgm:pt modelId="{C5AF39E5-256C-4BD1-A7F3-75017C105EA9}" type="pres">
      <dgm:prSet presAssocID="{DF025068-FC1F-4590-A4AC-52D55EB37B67}" presName="txSpace" presStyleCnt="0"/>
      <dgm:spPr/>
    </dgm:pt>
    <dgm:pt modelId="{2CDD9C79-5572-4D63-9D71-50DAA3CC9526}" type="pres">
      <dgm:prSet presAssocID="{DF025068-FC1F-4590-A4AC-52D55EB37B67}" presName="desTx" presStyleLbl="revTx" presStyleIdx="1" presStyleCnt="6">
        <dgm:presLayoutVars/>
      </dgm:prSet>
      <dgm:spPr/>
    </dgm:pt>
    <dgm:pt modelId="{1AD5C035-1757-484E-ACB4-F94F1E55C91D}" type="pres">
      <dgm:prSet presAssocID="{ECD3F8F7-58D9-4C55-A7BB-17932C15450D}" presName="sibTrans" presStyleCnt="0"/>
      <dgm:spPr/>
    </dgm:pt>
    <dgm:pt modelId="{EC924850-8E06-4753-A35D-8D24D5C5879C}" type="pres">
      <dgm:prSet presAssocID="{CC413EDC-6CE1-4ED7-AE45-1634430DFC8E}" presName="compNode" presStyleCnt="0"/>
      <dgm:spPr/>
    </dgm:pt>
    <dgm:pt modelId="{9595E575-8F44-4198-957D-B3721E39FF24}" type="pres">
      <dgm:prSet presAssocID="{CC413EDC-6CE1-4ED7-AE45-1634430DFC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ight pointing backhand index with solid fill"/>
        </a:ext>
      </dgm:extLst>
    </dgm:pt>
    <dgm:pt modelId="{6D37FC46-3F4E-4D19-B222-9B1700B7409C}" type="pres">
      <dgm:prSet presAssocID="{CC413EDC-6CE1-4ED7-AE45-1634430DFC8E}" presName="iconSpace" presStyleCnt="0"/>
      <dgm:spPr/>
    </dgm:pt>
    <dgm:pt modelId="{E39CF6BE-DA7C-428C-BF64-9303F46390D8}" type="pres">
      <dgm:prSet presAssocID="{CC413EDC-6CE1-4ED7-AE45-1634430DFC8E}" presName="parTx" presStyleLbl="revTx" presStyleIdx="2" presStyleCnt="6">
        <dgm:presLayoutVars>
          <dgm:chMax val="0"/>
          <dgm:chPref val="0"/>
        </dgm:presLayoutVars>
      </dgm:prSet>
      <dgm:spPr/>
    </dgm:pt>
    <dgm:pt modelId="{C010E149-8496-4B96-BDC2-067C40F03437}" type="pres">
      <dgm:prSet presAssocID="{CC413EDC-6CE1-4ED7-AE45-1634430DFC8E}" presName="txSpace" presStyleCnt="0"/>
      <dgm:spPr/>
    </dgm:pt>
    <dgm:pt modelId="{267E3F70-72D6-49C7-9B3B-88371FFBC61F}" type="pres">
      <dgm:prSet presAssocID="{CC413EDC-6CE1-4ED7-AE45-1634430DFC8E}" presName="desTx" presStyleLbl="revTx" presStyleIdx="3" presStyleCnt="6">
        <dgm:presLayoutVars/>
      </dgm:prSet>
      <dgm:spPr/>
    </dgm:pt>
    <dgm:pt modelId="{3E4C4CAE-855D-4E9D-A4C0-26F550BEC176}" type="pres">
      <dgm:prSet presAssocID="{348E801F-B5CF-49D3-AF21-B4619AA66FAA}" presName="sibTrans" presStyleCnt="0"/>
      <dgm:spPr/>
    </dgm:pt>
    <dgm:pt modelId="{20EAD672-914F-4200-9DDE-D5191772B200}" type="pres">
      <dgm:prSet presAssocID="{4243637A-B2D8-42FB-AB2D-77B338BA7765}" presName="compNode" presStyleCnt="0"/>
      <dgm:spPr/>
    </dgm:pt>
    <dgm:pt modelId="{3F865597-A4EF-46FA-9A58-01F7EEF79A2B}" type="pres">
      <dgm:prSet presAssocID="{4243637A-B2D8-42FB-AB2D-77B338BA77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C9F864B2-3669-4DCB-9F6D-0951D9E4F453}" type="pres">
      <dgm:prSet presAssocID="{4243637A-B2D8-42FB-AB2D-77B338BA7765}" presName="iconSpace" presStyleCnt="0"/>
      <dgm:spPr/>
    </dgm:pt>
    <dgm:pt modelId="{544504E9-0F90-42FE-A1AE-127B8CE6CC7C}" type="pres">
      <dgm:prSet presAssocID="{4243637A-B2D8-42FB-AB2D-77B338BA7765}" presName="parTx" presStyleLbl="revTx" presStyleIdx="4" presStyleCnt="6">
        <dgm:presLayoutVars>
          <dgm:chMax val="0"/>
          <dgm:chPref val="0"/>
        </dgm:presLayoutVars>
      </dgm:prSet>
      <dgm:spPr/>
    </dgm:pt>
    <dgm:pt modelId="{54C9BF76-ECAC-4602-A531-111BEE914156}" type="pres">
      <dgm:prSet presAssocID="{4243637A-B2D8-42FB-AB2D-77B338BA7765}" presName="txSpace" presStyleCnt="0"/>
      <dgm:spPr/>
    </dgm:pt>
    <dgm:pt modelId="{6C5BD6F5-5F00-4A02-921D-16DB9F3F1A97}" type="pres">
      <dgm:prSet presAssocID="{4243637A-B2D8-42FB-AB2D-77B338BA7765}" presName="desTx" presStyleLbl="revTx" presStyleIdx="5" presStyleCnt="6">
        <dgm:presLayoutVars/>
      </dgm:prSet>
      <dgm:spPr/>
    </dgm:pt>
  </dgm:ptLst>
  <dgm:cxnLst>
    <dgm:cxn modelId="{8195E702-9441-4301-BFC1-E95923B9B56A}" type="presOf" srcId="{E7D606E5-E11A-4AFD-AA2D-3918A2885220}" destId="{267E3F70-72D6-49C7-9B3B-88371FFBC61F}" srcOrd="0" destOrd="0" presId="urn:microsoft.com/office/officeart/2018/2/layout/IconLabelDescriptionList"/>
    <dgm:cxn modelId="{6F5D1203-3FF6-492E-B4D9-3ABB4A41C801}" srcId="{DF025068-FC1F-4590-A4AC-52D55EB37B67}" destId="{5776D0A6-2AF3-4D3F-B12A-000595D7E3DE}" srcOrd="1" destOrd="0" parTransId="{29660E19-88CC-4A14-A37D-08B1AF982A04}" sibTransId="{A3B4885C-2848-4A78-981A-BC4BAEE80C04}"/>
    <dgm:cxn modelId="{F49D8B0C-BA4A-4A1B-B6A6-92BB5FA78F02}" srcId="{CC413EDC-6CE1-4ED7-AE45-1634430DFC8E}" destId="{EFE21DA7-B71A-4C9B-9275-6C1075DE2046}" srcOrd="2" destOrd="0" parTransId="{C7B80883-D246-4EB6-A341-5B26DF29BE87}" sibTransId="{DB592730-510E-4A23-96A5-80961BD38C69}"/>
    <dgm:cxn modelId="{9F3B0E1A-CFD7-4505-B739-4D4B6F877FD2}" srcId="{CC413EDC-6CE1-4ED7-AE45-1634430DFC8E}" destId="{E7D606E5-E11A-4AFD-AA2D-3918A2885220}" srcOrd="0" destOrd="0" parTransId="{7DBA0DAB-7514-4BE2-8215-9F08C9890C8F}" sibTransId="{3A3A7ACB-0A19-4218-9720-95988714F020}"/>
    <dgm:cxn modelId="{F6608B1C-5C9B-45F8-A3C5-C3C03C0927C6}" type="presOf" srcId="{FA1CF721-DB9C-44F2-BC0C-C06015709F98}" destId="{267E3F70-72D6-49C7-9B3B-88371FFBC61F}" srcOrd="0" destOrd="1" presId="urn:microsoft.com/office/officeart/2018/2/layout/IconLabelDescriptionList"/>
    <dgm:cxn modelId="{CC9E7E1F-743B-45E7-B710-C2CE51301855}" srcId="{4243637A-B2D8-42FB-AB2D-77B338BA7765}" destId="{AB8D96DE-1399-424C-A90F-BC92D40DE794}" srcOrd="0" destOrd="0" parTransId="{73877ECE-56F3-4CFE-BA47-C2EA5E189450}" sibTransId="{D8FCD05C-0A1E-479E-AF53-397CD8859905}"/>
    <dgm:cxn modelId="{1A9E932B-39C4-407B-AF31-CA0A5BF7F5D9}" srcId="{DF025068-FC1F-4590-A4AC-52D55EB37B67}" destId="{DA875C29-E78D-4A74-AA32-19B0FBEA3FC3}" srcOrd="0" destOrd="0" parTransId="{76C8F0FD-D8DF-409C-B319-1F700A6F1812}" sibTransId="{B9A49AFA-404B-4F2F-A329-D1E642C35589}"/>
    <dgm:cxn modelId="{72D1F62E-DE43-4A58-9409-430727E2E12C}" type="presOf" srcId="{1F53A0B9-660E-42AE-B0B5-197FFA2D8EBA}" destId="{6C5BD6F5-5F00-4A02-921D-16DB9F3F1A97}" srcOrd="0" destOrd="1" presId="urn:microsoft.com/office/officeart/2018/2/layout/IconLabelDescriptionList"/>
    <dgm:cxn modelId="{F3E6D044-3A2E-4282-9851-7E08F18E7483}" type="presOf" srcId="{D95A4194-1A31-4AD7-94EB-D5E4C04F71C1}" destId="{6C5BD6F5-5F00-4A02-921D-16DB9F3F1A97}" srcOrd="0" destOrd="2" presId="urn:microsoft.com/office/officeart/2018/2/layout/IconLabelDescriptionList"/>
    <dgm:cxn modelId="{B2CFFA46-97F0-4EF5-B318-6613C69E3346}" type="presOf" srcId="{DA875C29-E78D-4A74-AA32-19B0FBEA3FC3}" destId="{2CDD9C79-5572-4D63-9D71-50DAA3CC9526}" srcOrd="0" destOrd="0" presId="urn:microsoft.com/office/officeart/2018/2/layout/IconLabelDescriptionList"/>
    <dgm:cxn modelId="{76D6DF4E-1611-4912-96F1-CC1C2503E0B5}" srcId="{4243637A-B2D8-42FB-AB2D-77B338BA7765}" destId="{D95A4194-1A31-4AD7-94EB-D5E4C04F71C1}" srcOrd="2" destOrd="0" parTransId="{952F7E8F-C124-4A7D-AB92-DFEF53013F4D}" sibTransId="{D06D2C50-D59B-4802-8263-A1392DAB2B88}"/>
    <dgm:cxn modelId="{D1ABB354-7F61-4F2F-8FAE-B9AC3394F6D8}" type="presOf" srcId="{DF025068-FC1F-4590-A4AC-52D55EB37B67}" destId="{4B9AEBFD-89FC-4277-B19C-52BD3F2977AF}" srcOrd="0" destOrd="0" presId="urn:microsoft.com/office/officeart/2018/2/layout/IconLabelDescriptionList"/>
    <dgm:cxn modelId="{1195105F-8FA6-4062-B022-5B57915A733D}" srcId="{16966CC5-28EE-434F-94EB-7E70AC28449E}" destId="{DF025068-FC1F-4590-A4AC-52D55EB37B67}" srcOrd="0" destOrd="0" parTransId="{F4A7453F-CE19-4591-85C6-8B6D94C17FDF}" sibTransId="{ECD3F8F7-58D9-4C55-A7BB-17932C15450D}"/>
    <dgm:cxn modelId="{F1A1BD74-10DA-4993-B942-D5534F3677F3}" type="presOf" srcId="{AB8D96DE-1399-424C-A90F-BC92D40DE794}" destId="{6C5BD6F5-5F00-4A02-921D-16DB9F3F1A97}" srcOrd="0" destOrd="0" presId="urn:microsoft.com/office/officeart/2018/2/layout/IconLabelDescriptionList"/>
    <dgm:cxn modelId="{B87CD27F-B07F-47EE-88CA-C935B98287D5}" type="presOf" srcId="{EFE21DA7-B71A-4C9B-9275-6C1075DE2046}" destId="{267E3F70-72D6-49C7-9B3B-88371FFBC61F}" srcOrd="0" destOrd="2" presId="urn:microsoft.com/office/officeart/2018/2/layout/IconLabelDescriptionList"/>
    <dgm:cxn modelId="{7224D69C-7E98-4CC5-B14F-5020C6C74419}" srcId="{DF025068-FC1F-4590-A4AC-52D55EB37B67}" destId="{8A6C7557-36C7-41F6-A353-D6D16C540A59}" srcOrd="2" destOrd="0" parTransId="{FD85A51E-072E-451D-B3EF-5190055AF853}" sibTransId="{B2CB90FA-4B06-4566-80F5-4536E422AA28}"/>
    <dgm:cxn modelId="{FAB900C2-CEB6-4821-9A70-D96724A180C0}" type="presOf" srcId="{5776D0A6-2AF3-4D3F-B12A-000595D7E3DE}" destId="{2CDD9C79-5572-4D63-9D71-50DAA3CC9526}" srcOrd="0" destOrd="1" presId="urn:microsoft.com/office/officeart/2018/2/layout/IconLabelDescriptionList"/>
    <dgm:cxn modelId="{4817E6C9-C546-4B82-B236-C2BE89253567}" srcId="{4243637A-B2D8-42FB-AB2D-77B338BA7765}" destId="{1F53A0B9-660E-42AE-B0B5-197FFA2D8EBA}" srcOrd="1" destOrd="0" parTransId="{A7AF9544-F287-4BCD-80C6-6DA8CD6B4B34}" sibTransId="{DD6EE3AF-B9E9-4052-8FA2-AC9435C1C269}"/>
    <dgm:cxn modelId="{E50E7FD0-6A51-4E6E-9E16-D0C94F3E679A}" srcId="{16966CC5-28EE-434F-94EB-7E70AC28449E}" destId="{4243637A-B2D8-42FB-AB2D-77B338BA7765}" srcOrd="2" destOrd="0" parTransId="{CADDBF84-8981-4951-832A-84DD0B37A7DE}" sibTransId="{09353BAE-DD4C-449E-B552-62677F59955B}"/>
    <dgm:cxn modelId="{B39D07DF-44F8-462D-A3F8-D50D457E8F13}" srcId="{16966CC5-28EE-434F-94EB-7E70AC28449E}" destId="{CC413EDC-6CE1-4ED7-AE45-1634430DFC8E}" srcOrd="1" destOrd="0" parTransId="{844C236C-7EDC-46B9-871A-0CF772D5DF11}" sibTransId="{348E801F-B5CF-49D3-AF21-B4619AA66FAA}"/>
    <dgm:cxn modelId="{E5A514E8-A80F-4510-B8F2-E2B9295E2949}" type="presOf" srcId="{4243637A-B2D8-42FB-AB2D-77B338BA7765}" destId="{544504E9-0F90-42FE-A1AE-127B8CE6CC7C}" srcOrd="0" destOrd="0" presId="urn:microsoft.com/office/officeart/2018/2/layout/IconLabelDescriptionList"/>
    <dgm:cxn modelId="{32B111FC-BEC3-4C2A-B4D6-44E0B660A34E}" type="presOf" srcId="{CC413EDC-6CE1-4ED7-AE45-1634430DFC8E}" destId="{E39CF6BE-DA7C-428C-BF64-9303F46390D8}" srcOrd="0" destOrd="0" presId="urn:microsoft.com/office/officeart/2018/2/layout/IconLabelDescriptionList"/>
    <dgm:cxn modelId="{94BF91FD-0ACA-413D-B222-A40FEA720C72}" srcId="{CC413EDC-6CE1-4ED7-AE45-1634430DFC8E}" destId="{FA1CF721-DB9C-44F2-BC0C-C06015709F98}" srcOrd="1" destOrd="0" parTransId="{AD10292F-8FD3-46DD-BB60-4BB116EFFC5E}" sibTransId="{7BB92E5C-06B7-499D-AD89-9116F9A5E99B}"/>
    <dgm:cxn modelId="{1DB455FE-E364-467A-B6FF-39381B5A367F}" type="presOf" srcId="{8A6C7557-36C7-41F6-A353-D6D16C540A59}" destId="{2CDD9C79-5572-4D63-9D71-50DAA3CC9526}" srcOrd="0" destOrd="2" presId="urn:microsoft.com/office/officeart/2018/2/layout/IconLabelDescriptionList"/>
    <dgm:cxn modelId="{658AA7FE-785A-4C50-8CD6-F8FBFD7F9D0D}" type="presOf" srcId="{16966CC5-28EE-434F-94EB-7E70AC28449E}" destId="{CF0D3F0D-4F27-495F-91B4-1B698C7E3FFB}" srcOrd="0" destOrd="0" presId="urn:microsoft.com/office/officeart/2018/2/layout/IconLabelDescriptionList"/>
    <dgm:cxn modelId="{6E86B41C-8E8C-4652-B4A4-7823BDD07895}" type="presParOf" srcId="{CF0D3F0D-4F27-495F-91B4-1B698C7E3FFB}" destId="{22BAFF3A-D778-405C-8851-6291BA163FC4}" srcOrd="0" destOrd="0" presId="urn:microsoft.com/office/officeart/2018/2/layout/IconLabelDescriptionList"/>
    <dgm:cxn modelId="{A78A7C45-4E0E-42A2-8AE7-9EC747EE5A47}" type="presParOf" srcId="{22BAFF3A-D778-405C-8851-6291BA163FC4}" destId="{085C07A0-3DDC-4A15-8B5F-1F0DCEA90FC1}" srcOrd="0" destOrd="0" presId="urn:microsoft.com/office/officeart/2018/2/layout/IconLabelDescriptionList"/>
    <dgm:cxn modelId="{9A5F3CF3-7906-43CD-9E02-51360889A6EF}" type="presParOf" srcId="{22BAFF3A-D778-405C-8851-6291BA163FC4}" destId="{C7849706-3103-405F-B79A-6CBCB3F08F3B}" srcOrd="1" destOrd="0" presId="urn:microsoft.com/office/officeart/2018/2/layout/IconLabelDescriptionList"/>
    <dgm:cxn modelId="{7C426C9F-57D1-4657-8E27-A732B443D544}" type="presParOf" srcId="{22BAFF3A-D778-405C-8851-6291BA163FC4}" destId="{4B9AEBFD-89FC-4277-B19C-52BD3F2977AF}" srcOrd="2" destOrd="0" presId="urn:microsoft.com/office/officeart/2018/2/layout/IconLabelDescriptionList"/>
    <dgm:cxn modelId="{3CCAD25A-6ED7-407A-9A27-8F9E23511F39}" type="presParOf" srcId="{22BAFF3A-D778-405C-8851-6291BA163FC4}" destId="{C5AF39E5-256C-4BD1-A7F3-75017C105EA9}" srcOrd="3" destOrd="0" presId="urn:microsoft.com/office/officeart/2018/2/layout/IconLabelDescriptionList"/>
    <dgm:cxn modelId="{6A8D120A-E0B6-44FC-8C37-FE3023BF38BB}" type="presParOf" srcId="{22BAFF3A-D778-405C-8851-6291BA163FC4}" destId="{2CDD9C79-5572-4D63-9D71-50DAA3CC9526}" srcOrd="4" destOrd="0" presId="urn:microsoft.com/office/officeart/2018/2/layout/IconLabelDescriptionList"/>
    <dgm:cxn modelId="{F005CF01-9D9D-486F-84A2-59EA8AEA29B0}" type="presParOf" srcId="{CF0D3F0D-4F27-495F-91B4-1B698C7E3FFB}" destId="{1AD5C035-1757-484E-ACB4-F94F1E55C91D}" srcOrd="1" destOrd="0" presId="urn:microsoft.com/office/officeart/2018/2/layout/IconLabelDescriptionList"/>
    <dgm:cxn modelId="{8830379F-1EAF-46F7-B1DF-392F7E521283}" type="presParOf" srcId="{CF0D3F0D-4F27-495F-91B4-1B698C7E3FFB}" destId="{EC924850-8E06-4753-A35D-8D24D5C5879C}" srcOrd="2" destOrd="0" presId="urn:microsoft.com/office/officeart/2018/2/layout/IconLabelDescriptionList"/>
    <dgm:cxn modelId="{26FF9546-78E9-4138-B1B8-B4D54089CC98}" type="presParOf" srcId="{EC924850-8E06-4753-A35D-8D24D5C5879C}" destId="{9595E575-8F44-4198-957D-B3721E39FF24}" srcOrd="0" destOrd="0" presId="urn:microsoft.com/office/officeart/2018/2/layout/IconLabelDescriptionList"/>
    <dgm:cxn modelId="{936DB7F0-BE31-4996-BFD3-5A5368E653EB}" type="presParOf" srcId="{EC924850-8E06-4753-A35D-8D24D5C5879C}" destId="{6D37FC46-3F4E-4D19-B222-9B1700B7409C}" srcOrd="1" destOrd="0" presId="urn:microsoft.com/office/officeart/2018/2/layout/IconLabelDescriptionList"/>
    <dgm:cxn modelId="{8C0202CC-326F-41D7-9AED-02DE63AA6DE2}" type="presParOf" srcId="{EC924850-8E06-4753-A35D-8D24D5C5879C}" destId="{E39CF6BE-DA7C-428C-BF64-9303F46390D8}" srcOrd="2" destOrd="0" presId="urn:microsoft.com/office/officeart/2018/2/layout/IconLabelDescriptionList"/>
    <dgm:cxn modelId="{805571BE-1E30-42A7-A186-7446399AA603}" type="presParOf" srcId="{EC924850-8E06-4753-A35D-8D24D5C5879C}" destId="{C010E149-8496-4B96-BDC2-067C40F03437}" srcOrd="3" destOrd="0" presId="urn:microsoft.com/office/officeart/2018/2/layout/IconLabelDescriptionList"/>
    <dgm:cxn modelId="{E10E8B94-4DFB-4388-AEA6-24B5B843F9C9}" type="presParOf" srcId="{EC924850-8E06-4753-A35D-8D24D5C5879C}" destId="{267E3F70-72D6-49C7-9B3B-88371FFBC61F}" srcOrd="4" destOrd="0" presId="urn:microsoft.com/office/officeart/2018/2/layout/IconLabelDescriptionList"/>
    <dgm:cxn modelId="{6DC74809-7767-409E-81F3-6A0E9B28750D}" type="presParOf" srcId="{CF0D3F0D-4F27-495F-91B4-1B698C7E3FFB}" destId="{3E4C4CAE-855D-4E9D-A4C0-26F550BEC176}" srcOrd="3" destOrd="0" presId="urn:microsoft.com/office/officeart/2018/2/layout/IconLabelDescriptionList"/>
    <dgm:cxn modelId="{A75C3197-C103-434A-B80E-05A01A052F7D}" type="presParOf" srcId="{CF0D3F0D-4F27-495F-91B4-1B698C7E3FFB}" destId="{20EAD672-914F-4200-9DDE-D5191772B200}" srcOrd="4" destOrd="0" presId="urn:microsoft.com/office/officeart/2018/2/layout/IconLabelDescriptionList"/>
    <dgm:cxn modelId="{A17AC401-B036-45C7-B78A-BE85E14234D9}" type="presParOf" srcId="{20EAD672-914F-4200-9DDE-D5191772B200}" destId="{3F865597-A4EF-46FA-9A58-01F7EEF79A2B}" srcOrd="0" destOrd="0" presId="urn:microsoft.com/office/officeart/2018/2/layout/IconLabelDescriptionList"/>
    <dgm:cxn modelId="{1FCF08E3-5142-4740-9A12-368525CBA01A}" type="presParOf" srcId="{20EAD672-914F-4200-9DDE-D5191772B200}" destId="{C9F864B2-3669-4DCB-9F6D-0951D9E4F453}" srcOrd="1" destOrd="0" presId="urn:microsoft.com/office/officeart/2018/2/layout/IconLabelDescriptionList"/>
    <dgm:cxn modelId="{610043E3-CBFD-4FF9-9A33-561AEEB92AAE}" type="presParOf" srcId="{20EAD672-914F-4200-9DDE-D5191772B200}" destId="{544504E9-0F90-42FE-A1AE-127B8CE6CC7C}" srcOrd="2" destOrd="0" presId="urn:microsoft.com/office/officeart/2018/2/layout/IconLabelDescriptionList"/>
    <dgm:cxn modelId="{55D17AAA-5B33-4E01-A1DF-06378A5651D9}" type="presParOf" srcId="{20EAD672-914F-4200-9DDE-D5191772B200}" destId="{54C9BF76-ECAC-4602-A531-111BEE914156}" srcOrd="3" destOrd="0" presId="urn:microsoft.com/office/officeart/2018/2/layout/IconLabelDescriptionList"/>
    <dgm:cxn modelId="{D7710FCF-1999-4E4B-B058-306B0823A00F}" type="presParOf" srcId="{20EAD672-914F-4200-9DDE-D5191772B200}" destId="{6C5BD6F5-5F00-4A02-921D-16DB9F3F1A9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966CC5-28EE-434F-94EB-7E70AC28449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F025068-FC1F-4590-A4AC-52D55EB37B67}">
      <dgm:prSet custT="1"/>
      <dgm:spPr/>
      <dgm:t>
        <a:bodyPr/>
        <a:lstStyle/>
        <a:p>
          <a:pPr>
            <a:lnSpc>
              <a:spcPct val="100000"/>
            </a:lnSpc>
            <a:defRPr b="1"/>
          </a:pPr>
          <a:r>
            <a:rPr lang="en-GB" sz="2000"/>
            <a:t>Logical</a:t>
          </a:r>
          <a:endParaRPr lang="en-US" sz="2000"/>
        </a:p>
      </dgm:t>
    </dgm:pt>
    <dgm:pt modelId="{F4A7453F-CE19-4591-85C6-8B6D94C17FDF}" type="parTrans" cxnId="{1195105F-8FA6-4062-B022-5B57915A733D}">
      <dgm:prSet/>
      <dgm:spPr/>
      <dgm:t>
        <a:bodyPr/>
        <a:lstStyle/>
        <a:p>
          <a:endParaRPr lang="en-US"/>
        </a:p>
      </dgm:t>
    </dgm:pt>
    <dgm:pt modelId="{ECD3F8F7-58D9-4C55-A7BB-17932C15450D}" type="sibTrans" cxnId="{1195105F-8FA6-4062-B022-5B57915A733D}">
      <dgm:prSet/>
      <dgm:spPr/>
      <dgm:t>
        <a:bodyPr/>
        <a:lstStyle/>
        <a:p>
          <a:endParaRPr lang="en-US"/>
        </a:p>
      </dgm:t>
    </dgm:pt>
    <dgm:pt modelId="{CC413EDC-6CE1-4ED7-AE45-1634430DFC8E}">
      <dgm:prSet custT="1"/>
      <dgm:spPr/>
      <dgm:t>
        <a:bodyPr/>
        <a:lstStyle/>
        <a:p>
          <a:pPr>
            <a:lnSpc>
              <a:spcPct val="100000"/>
            </a:lnSpc>
            <a:defRPr b="1"/>
          </a:pPr>
          <a:r>
            <a:rPr lang="en-GB" sz="2000"/>
            <a:t>Representational</a:t>
          </a:r>
          <a:endParaRPr lang="en-US" sz="2000"/>
        </a:p>
      </dgm:t>
    </dgm:pt>
    <dgm:pt modelId="{844C236C-7EDC-46B9-871A-0CF772D5DF11}" type="parTrans" cxnId="{B39D07DF-44F8-462D-A3F8-D50D457E8F13}">
      <dgm:prSet/>
      <dgm:spPr/>
      <dgm:t>
        <a:bodyPr/>
        <a:lstStyle/>
        <a:p>
          <a:endParaRPr lang="en-US"/>
        </a:p>
      </dgm:t>
    </dgm:pt>
    <dgm:pt modelId="{348E801F-B5CF-49D3-AF21-B4619AA66FAA}" type="sibTrans" cxnId="{B39D07DF-44F8-462D-A3F8-D50D457E8F13}">
      <dgm:prSet/>
      <dgm:spPr/>
      <dgm:t>
        <a:bodyPr/>
        <a:lstStyle/>
        <a:p>
          <a:endParaRPr lang="en-US"/>
        </a:p>
      </dgm:t>
    </dgm:pt>
    <dgm:pt modelId="{4243637A-B2D8-42FB-AB2D-77B338BA7765}">
      <dgm:prSet custT="1"/>
      <dgm:spPr/>
      <dgm:t>
        <a:bodyPr/>
        <a:lstStyle/>
        <a:p>
          <a:pPr>
            <a:lnSpc>
              <a:spcPct val="100000"/>
            </a:lnSpc>
            <a:defRPr b="1"/>
          </a:pPr>
          <a:r>
            <a:rPr lang="en-GB" sz="2000"/>
            <a:t>Relational</a:t>
          </a:r>
          <a:endParaRPr lang="en-US" sz="2000"/>
        </a:p>
      </dgm:t>
    </dgm:pt>
    <dgm:pt modelId="{CADDBF84-8981-4951-832A-84DD0B37A7DE}" type="parTrans" cxnId="{E50E7FD0-6A51-4E6E-9E16-D0C94F3E679A}">
      <dgm:prSet/>
      <dgm:spPr/>
      <dgm:t>
        <a:bodyPr/>
        <a:lstStyle/>
        <a:p>
          <a:endParaRPr lang="en-US"/>
        </a:p>
      </dgm:t>
    </dgm:pt>
    <dgm:pt modelId="{09353BAE-DD4C-449E-B552-62677F59955B}" type="sibTrans" cxnId="{E50E7FD0-6A51-4E6E-9E16-D0C94F3E679A}">
      <dgm:prSet/>
      <dgm:spPr/>
      <dgm:t>
        <a:bodyPr/>
        <a:lstStyle/>
        <a:p>
          <a:endParaRPr lang="en-US"/>
        </a:p>
      </dgm:t>
    </dgm:pt>
    <dgm:pt modelId="{DA875C29-E78D-4A74-AA32-19B0FBEA3FC3}">
      <dgm:prSet custT="1"/>
      <dgm:spPr/>
      <dgm:t>
        <a:bodyPr/>
        <a:lstStyle/>
        <a:p>
          <a:pPr>
            <a:lnSpc>
              <a:spcPct val="100000"/>
            </a:lnSpc>
          </a:pPr>
          <a:r>
            <a:rPr lang="en-US" sz="1600"/>
            <a:t>What makes statements true</a:t>
          </a:r>
        </a:p>
      </dgm:t>
    </dgm:pt>
    <dgm:pt modelId="{76C8F0FD-D8DF-409C-B319-1F700A6F1812}" type="parTrans" cxnId="{1A9E932B-39C4-407B-AF31-CA0A5BF7F5D9}">
      <dgm:prSet/>
      <dgm:spPr/>
      <dgm:t>
        <a:bodyPr/>
        <a:lstStyle/>
        <a:p>
          <a:endParaRPr lang="en-GB"/>
        </a:p>
      </dgm:t>
    </dgm:pt>
    <dgm:pt modelId="{B9A49AFA-404B-4F2F-A329-D1E642C35589}" type="sibTrans" cxnId="{1A9E932B-39C4-407B-AF31-CA0A5BF7F5D9}">
      <dgm:prSet/>
      <dgm:spPr/>
      <dgm:t>
        <a:bodyPr/>
        <a:lstStyle/>
        <a:p>
          <a:endParaRPr lang="en-GB"/>
        </a:p>
      </dgm:t>
    </dgm:pt>
    <dgm:pt modelId="{E7D606E5-E11A-4AFD-AA2D-3918A2885220}">
      <dgm:prSet custT="1"/>
      <dgm:spPr/>
      <dgm:t>
        <a:bodyPr/>
        <a:lstStyle/>
        <a:p>
          <a:pPr>
            <a:lnSpc>
              <a:spcPct val="100000"/>
            </a:lnSpc>
          </a:pPr>
          <a:r>
            <a:rPr lang="en-US" sz="1600"/>
            <a:t>What do statements refer to</a:t>
          </a:r>
        </a:p>
      </dgm:t>
    </dgm:pt>
    <dgm:pt modelId="{7DBA0DAB-7514-4BE2-8215-9F08C9890C8F}" type="parTrans" cxnId="{9F3B0E1A-CFD7-4505-B739-4D4B6F877FD2}">
      <dgm:prSet/>
      <dgm:spPr/>
      <dgm:t>
        <a:bodyPr/>
        <a:lstStyle/>
        <a:p>
          <a:endParaRPr lang="en-GB"/>
        </a:p>
      </dgm:t>
    </dgm:pt>
    <dgm:pt modelId="{3A3A7ACB-0A19-4218-9720-95988714F020}" type="sibTrans" cxnId="{9F3B0E1A-CFD7-4505-B739-4D4B6F877FD2}">
      <dgm:prSet/>
      <dgm:spPr/>
      <dgm:t>
        <a:bodyPr/>
        <a:lstStyle/>
        <a:p>
          <a:endParaRPr lang="en-GB"/>
        </a:p>
      </dgm:t>
    </dgm:pt>
    <dgm:pt modelId="{FA1CF721-DB9C-44F2-BC0C-C06015709F98}">
      <dgm:prSet custT="1"/>
      <dgm:spPr/>
      <dgm:t>
        <a:bodyPr/>
        <a:lstStyle/>
        <a:p>
          <a:pPr>
            <a:lnSpc>
              <a:spcPct val="100000"/>
            </a:lnSpc>
          </a:pPr>
          <a:r>
            <a:rPr lang="en-US" sz="1600" b="1"/>
            <a:t>Ex: </a:t>
          </a:r>
          <a:r>
            <a:rPr lang="en-US" sz="1600"/>
            <a:t>Cat, run, red, government</a:t>
          </a:r>
        </a:p>
      </dgm:t>
    </dgm:pt>
    <dgm:pt modelId="{AD10292F-8FD3-46DD-BB60-4BB116EFFC5E}" type="parTrans" cxnId="{94BF91FD-0ACA-413D-B222-A40FEA720C72}">
      <dgm:prSet/>
      <dgm:spPr/>
      <dgm:t>
        <a:bodyPr/>
        <a:lstStyle/>
        <a:p>
          <a:endParaRPr lang="en-GB"/>
        </a:p>
      </dgm:t>
    </dgm:pt>
    <dgm:pt modelId="{7BB92E5C-06B7-499D-AD89-9116F9A5E99B}" type="sibTrans" cxnId="{94BF91FD-0ACA-413D-B222-A40FEA720C72}">
      <dgm:prSet/>
      <dgm:spPr/>
      <dgm:t>
        <a:bodyPr/>
        <a:lstStyle/>
        <a:p>
          <a:endParaRPr lang="en-GB"/>
        </a:p>
      </dgm:t>
    </dgm:pt>
    <dgm:pt modelId="{AB8D96DE-1399-424C-A90F-BC92D40DE794}">
      <dgm:prSet custT="1"/>
      <dgm:spPr/>
      <dgm:t>
        <a:bodyPr/>
        <a:lstStyle/>
        <a:p>
          <a:pPr>
            <a:lnSpc>
              <a:spcPct val="100000"/>
            </a:lnSpc>
          </a:pPr>
          <a:r>
            <a:rPr lang="en-US" sz="1600"/>
            <a:t>How do statements relate to each other</a:t>
          </a:r>
        </a:p>
      </dgm:t>
    </dgm:pt>
    <dgm:pt modelId="{73877ECE-56F3-4CFE-BA47-C2EA5E189450}" type="parTrans" cxnId="{CC9E7E1F-743B-45E7-B710-C2CE51301855}">
      <dgm:prSet/>
      <dgm:spPr/>
      <dgm:t>
        <a:bodyPr/>
        <a:lstStyle/>
        <a:p>
          <a:endParaRPr lang="en-GB"/>
        </a:p>
      </dgm:t>
    </dgm:pt>
    <dgm:pt modelId="{D8FCD05C-0A1E-479E-AF53-397CD8859905}" type="sibTrans" cxnId="{CC9E7E1F-743B-45E7-B710-C2CE51301855}">
      <dgm:prSet/>
      <dgm:spPr/>
      <dgm:t>
        <a:bodyPr/>
        <a:lstStyle/>
        <a:p>
          <a:endParaRPr lang="en-GB"/>
        </a:p>
      </dgm:t>
    </dgm:pt>
    <dgm:pt modelId="{1F53A0B9-660E-42AE-B0B5-197FFA2D8EBA}">
      <dgm:prSet custT="1"/>
      <dgm:spPr/>
      <dgm:t>
        <a:bodyPr/>
        <a:lstStyle/>
        <a:p>
          <a:pPr>
            <a:lnSpc>
              <a:spcPct val="100000"/>
            </a:lnSpc>
          </a:pPr>
          <a:r>
            <a:rPr lang="en-US" sz="1600" b="1"/>
            <a:t>Ex: </a:t>
          </a:r>
          <a:r>
            <a:rPr lang="en-US" sz="1600"/>
            <a:t>Get, the, how, whom, respect</a:t>
          </a:r>
        </a:p>
      </dgm:t>
    </dgm:pt>
    <dgm:pt modelId="{A7AF9544-F287-4BCD-80C6-6DA8CD6B4B34}" type="parTrans" cxnId="{4817E6C9-C546-4B82-B236-C2BE89253567}">
      <dgm:prSet/>
      <dgm:spPr/>
      <dgm:t>
        <a:bodyPr/>
        <a:lstStyle/>
        <a:p>
          <a:endParaRPr lang="en-GB"/>
        </a:p>
      </dgm:t>
    </dgm:pt>
    <dgm:pt modelId="{DD6EE3AF-B9E9-4052-8FA2-AC9435C1C269}" type="sibTrans" cxnId="{4817E6C9-C546-4B82-B236-C2BE89253567}">
      <dgm:prSet/>
      <dgm:spPr/>
      <dgm:t>
        <a:bodyPr/>
        <a:lstStyle/>
        <a:p>
          <a:endParaRPr lang="en-GB"/>
        </a:p>
      </dgm:t>
    </dgm:pt>
    <dgm:pt modelId="{5776D0A6-2AF3-4D3F-B12A-000595D7E3DE}">
      <dgm:prSet custT="1"/>
      <dgm:spPr/>
      <dgm:t>
        <a:bodyPr/>
        <a:lstStyle/>
        <a:p>
          <a:pPr>
            <a:lnSpc>
              <a:spcPct val="100000"/>
            </a:lnSpc>
          </a:pPr>
          <a:r>
            <a:rPr lang="en-US" sz="1600" b="1"/>
            <a:t>Ex:</a:t>
          </a:r>
          <a:r>
            <a:rPr lang="en-US" sz="1600"/>
            <a:t> TRUE, FALSE, AND, OR</a:t>
          </a:r>
        </a:p>
      </dgm:t>
    </dgm:pt>
    <dgm:pt modelId="{29660E19-88CC-4A14-A37D-08B1AF982A04}" type="parTrans" cxnId="{6F5D1203-3FF6-492E-B4D9-3ABB4A41C801}">
      <dgm:prSet/>
      <dgm:spPr/>
      <dgm:t>
        <a:bodyPr/>
        <a:lstStyle/>
        <a:p>
          <a:endParaRPr lang="en-GB"/>
        </a:p>
      </dgm:t>
    </dgm:pt>
    <dgm:pt modelId="{A3B4885C-2848-4A78-981A-BC4BAEE80C04}" type="sibTrans" cxnId="{6F5D1203-3FF6-492E-B4D9-3ABB4A41C801}">
      <dgm:prSet/>
      <dgm:spPr/>
      <dgm:t>
        <a:bodyPr/>
        <a:lstStyle/>
        <a:p>
          <a:endParaRPr lang="en-GB"/>
        </a:p>
      </dgm:t>
    </dgm:pt>
    <dgm:pt modelId="{8A6C7557-36C7-41F6-A353-D6D16C540A59}">
      <dgm:prSet custT="1"/>
      <dgm:spPr/>
      <dgm:t>
        <a:bodyPr/>
        <a:lstStyle/>
        <a:p>
          <a:pPr>
            <a:lnSpc>
              <a:spcPct val="100000"/>
            </a:lnSpc>
          </a:pPr>
          <a:r>
            <a:rPr lang="en-US" sz="1600"/>
            <a:t>Can learn </a:t>
          </a:r>
          <a:r>
            <a:rPr lang="en-US" sz="1600" b="1"/>
            <a:t>from rules</a:t>
          </a:r>
        </a:p>
      </dgm:t>
    </dgm:pt>
    <dgm:pt modelId="{FD85A51E-072E-451D-B3EF-5190055AF853}" type="parTrans" cxnId="{7224D69C-7E98-4CC5-B14F-5020C6C74419}">
      <dgm:prSet/>
      <dgm:spPr/>
      <dgm:t>
        <a:bodyPr/>
        <a:lstStyle/>
        <a:p>
          <a:endParaRPr lang="en-GB"/>
        </a:p>
      </dgm:t>
    </dgm:pt>
    <dgm:pt modelId="{B2CB90FA-4B06-4566-80F5-4536E422AA28}" type="sibTrans" cxnId="{7224D69C-7E98-4CC5-B14F-5020C6C74419}">
      <dgm:prSet/>
      <dgm:spPr/>
      <dgm:t>
        <a:bodyPr/>
        <a:lstStyle/>
        <a:p>
          <a:endParaRPr lang="en-GB"/>
        </a:p>
      </dgm:t>
    </dgm:pt>
    <dgm:pt modelId="{EFE21DA7-B71A-4C9B-9275-6C1075DE2046}">
      <dgm:prSet custT="1"/>
      <dgm:spPr/>
      <dgm:t>
        <a:bodyPr/>
        <a:lstStyle/>
        <a:p>
          <a:pPr>
            <a:lnSpc>
              <a:spcPct val="100000"/>
            </a:lnSpc>
          </a:pPr>
          <a:r>
            <a:rPr lang="en-US" sz="1600"/>
            <a:t>Can learn from a </a:t>
          </a:r>
          <a:r>
            <a:rPr lang="en-US" sz="1600" b="1"/>
            <a:t>dictionary </a:t>
          </a:r>
          <a:r>
            <a:rPr lang="en-US" sz="1600" b="0"/>
            <a:t>or a </a:t>
          </a:r>
          <a:r>
            <a:rPr lang="en-US" sz="1600" b="1"/>
            <a:t>picture</a:t>
          </a:r>
        </a:p>
      </dgm:t>
    </dgm:pt>
    <dgm:pt modelId="{C7B80883-D246-4EB6-A341-5B26DF29BE87}" type="parTrans" cxnId="{F49D8B0C-BA4A-4A1B-B6A6-92BB5FA78F02}">
      <dgm:prSet/>
      <dgm:spPr/>
      <dgm:t>
        <a:bodyPr/>
        <a:lstStyle/>
        <a:p>
          <a:endParaRPr lang="en-GB"/>
        </a:p>
      </dgm:t>
    </dgm:pt>
    <dgm:pt modelId="{DB592730-510E-4A23-96A5-80961BD38C69}" type="sibTrans" cxnId="{F49D8B0C-BA4A-4A1B-B6A6-92BB5FA78F02}">
      <dgm:prSet/>
      <dgm:spPr/>
      <dgm:t>
        <a:bodyPr/>
        <a:lstStyle/>
        <a:p>
          <a:endParaRPr lang="en-GB"/>
        </a:p>
      </dgm:t>
    </dgm:pt>
    <dgm:pt modelId="{D95A4194-1A31-4AD7-94EB-D5E4C04F71C1}">
      <dgm:prSet custT="1"/>
      <dgm:spPr/>
      <dgm:t>
        <a:bodyPr/>
        <a:lstStyle/>
        <a:p>
          <a:pPr>
            <a:lnSpc>
              <a:spcPct val="100000"/>
            </a:lnSpc>
          </a:pPr>
          <a:r>
            <a:rPr lang="en-US" sz="1600"/>
            <a:t>Can </a:t>
          </a:r>
          <a:r>
            <a:rPr lang="en-US" sz="1600" b="1">
              <a:solidFill>
                <a:srgbClr val="FF0000"/>
              </a:solidFill>
            </a:rPr>
            <a:t>only</a:t>
          </a:r>
          <a:r>
            <a:rPr lang="en-US" sz="1600"/>
            <a:t> </a:t>
          </a:r>
          <a:r>
            <a:rPr lang="en-US" sz="1600" b="0"/>
            <a:t>learn </a:t>
          </a:r>
          <a:r>
            <a:rPr lang="en-US" sz="1600" b="1"/>
            <a:t>from context</a:t>
          </a:r>
        </a:p>
      </dgm:t>
    </dgm:pt>
    <dgm:pt modelId="{952F7E8F-C124-4A7D-AB92-DFEF53013F4D}" type="parTrans" cxnId="{76D6DF4E-1611-4912-96F1-CC1C2503E0B5}">
      <dgm:prSet/>
      <dgm:spPr/>
      <dgm:t>
        <a:bodyPr/>
        <a:lstStyle/>
        <a:p>
          <a:endParaRPr lang="en-GB"/>
        </a:p>
      </dgm:t>
    </dgm:pt>
    <dgm:pt modelId="{D06D2C50-D59B-4802-8263-A1392DAB2B88}" type="sibTrans" cxnId="{76D6DF4E-1611-4912-96F1-CC1C2503E0B5}">
      <dgm:prSet/>
      <dgm:spPr/>
      <dgm:t>
        <a:bodyPr/>
        <a:lstStyle/>
        <a:p>
          <a:endParaRPr lang="en-GB"/>
        </a:p>
      </dgm:t>
    </dgm:pt>
    <dgm:pt modelId="{CF0D3F0D-4F27-495F-91B4-1B698C7E3FFB}" type="pres">
      <dgm:prSet presAssocID="{16966CC5-28EE-434F-94EB-7E70AC28449E}" presName="root" presStyleCnt="0">
        <dgm:presLayoutVars>
          <dgm:dir/>
          <dgm:resizeHandles val="exact"/>
        </dgm:presLayoutVars>
      </dgm:prSet>
      <dgm:spPr/>
    </dgm:pt>
    <dgm:pt modelId="{22BAFF3A-D778-405C-8851-6291BA163FC4}" type="pres">
      <dgm:prSet presAssocID="{DF025068-FC1F-4590-A4AC-52D55EB37B67}" presName="compNode" presStyleCnt="0"/>
      <dgm:spPr/>
    </dgm:pt>
    <dgm:pt modelId="{085C07A0-3DDC-4A15-8B5F-1F0DCEA90FC1}" type="pres">
      <dgm:prSet presAssocID="{DF025068-FC1F-4590-A4AC-52D55EB37B6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thematics with solid fill"/>
        </a:ext>
      </dgm:extLst>
    </dgm:pt>
    <dgm:pt modelId="{C7849706-3103-405F-B79A-6CBCB3F08F3B}" type="pres">
      <dgm:prSet presAssocID="{DF025068-FC1F-4590-A4AC-52D55EB37B67}" presName="iconSpace" presStyleCnt="0"/>
      <dgm:spPr/>
    </dgm:pt>
    <dgm:pt modelId="{4B9AEBFD-89FC-4277-B19C-52BD3F2977AF}" type="pres">
      <dgm:prSet presAssocID="{DF025068-FC1F-4590-A4AC-52D55EB37B67}" presName="parTx" presStyleLbl="revTx" presStyleIdx="0" presStyleCnt="6">
        <dgm:presLayoutVars>
          <dgm:chMax val="0"/>
          <dgm:chPref val="0"/>
        </dgm:presLayoutVars>
      </dgm:prSet>
      <dgm:spPr/>
    </dgm:pt>
    <dgm:pt modelId="{C5AF39E5-256C-4BD1-A7F3-75017C105EA9}" type="pres">
      <dgm:prSet presAssocID="{DF025068-FC1F-4590-A4AC-52D55EB37B67}" presName="txSpace" presStyleCnt="0"/>
      <dgm:spPr/>
    </dgm:pt>
    <dgm:pt modelId="{2CDD9C79-5572-4D63-9D71-50DAA3CC9526}" type="pres">
      <dgm:prSet presAssocID="{DF025068-FC1F-4590-A4AC-52D55EB37B67}" presName="desTx" presStyleLbl="revTx" presStyleIdx="1" presStyleCnt="6">
        <dgm:presLayoutVars/>
      </dgm:prSet>
      <dgm:spPr/>
    </dgm:pt>
    <dgm:pt modelId="{1AD5C035-1757-484E-ACB4-F94F1E55C91D}" type="pres">
      <dgm:prSet presAssocID="{ECD3F8F7-58D9-4C55-A7BB-17932C15450D}" presName="sibTrans" presStyleCnt="0"/>
      <dgm:spPr/>
    </dgm:pt>
    <dgm:pt modelId="{EC924850-8E06-4753-A35D-8D24D5C5879C}" type="pres">
      <dgm:prSet presAssocID="{CC413EDC-6CE1-4ED7-AE45-1634430DFC8E}" presName="compNode" presStyleCnt="0"/>
      <dgm:spPr/>
    </dgm:pt>
    <dgm:pt modelId="{9595E575-8F44-4198-957D-B3721E39FF24}" type="pres">
      <dgm:prSet presAssocID="{CC413EDC-6CE1-4ED7-AE45-1634430DFC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ight pointing backhand index with solid fill"/>
        </a:ext>
      </dgm:extLst>
    </dgm:pt>
    <dgm:pt modelId="{6D37FC46-3F4E-4D19-B222-9B1700B7409C}" type="pres">
      <dgm:prSet presAssocID="{CC413EDC-6CE1-4ED7-AE45-1634430DFC8E}" presName="iconSpace" presStyleCnt="0"/>
      <dgm:spPr/>
    </dgm:pt>
    <dgm:pt modelId="{E39CF6BE-DA7C-428C-BF64-9303F46390D8}" type="pres">
      <dgm:prSet presAssocID="{CC413EDC-6CE1-4ED7-AE45-1634430DFC8E}" presName="parTx" presStyleLbl="revTx" presStyleIdx="2" presStyleCnt="6">
        <dgm:presLayoutVars>
          <dgm:chMax val="0"/>
          <dgm:chPref val="0"/>
        </dgm:presLayoutVars>
      </dgm:prSet>
      <dgm:spPr/>
    </dgm:pt>
    <dgm:pt modelId="{C010E149-8496-4B96-BDC2-067C40F03437}" type="pres">
      <dgm:prSet presAssocID="{CC413EDC-6CE1-4ED7-AE45-1634430DFC8E}" presName="txSpace" presStyleCnt="0"/>
      <dgm:spPr/>
    </dgm:pt>
    <dgm:pt modelId="{267E3F70-72D6-49C7-9B3B-88371FFBC61F}" type="pres">
      <dgm:prSet presAssocID="{CC413EDC-6CE1-4ED7-AE45-1634430DFC8E}" presName="desTx" presStyleLbl="revTx" presStyleIdx="3" presStyleCnt="6">
        <dgm:presLayoutVars/>
      </dgm:prSet>
      <dgm:spPr/>
    </dgm:pt>
    <dgm:pt modelId="{3E4C4CAE-855D-4E9D-A4C0-26F550BEC176}" type="pres">
      <dgm:prSet presAssocID="{348E801F-B5CF-49D3-AF21-B4619AA66FAA}" presName="sibTrans" presStyleCnt="0"/>
      <dgm:spPr/>
    </dgm:pt>
    <dgm:pt modelId="{20EAD672-914F-4200-9DDE-D5191772B200}" type="pres">
      <dgm:prSet presAssocID="{4243637A-B2D8-42FB-AB2D-77B338BA7765}" presName="compNode" presStyleCnt="0"/>
      <dgm:spPr/>
    </dgm:pt>
    <dgm:pt modelId="{3F865597-A4EF-46FA-9A58-01F7EEF79A2B}" type="pres">
      <dgm:prSet presAssocID="{4243637A-B2D8-42FB-AB2D-77B338BA77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C9F864B2-3669-4DCB-9F6D-0951D9E4F453}" type="pres">
      <dgm:prSet presAssocID="{4243637A-B2D8-42FB-AB2D-77B338BA7765}" presName="iconSpace" presStyleCnt="0"/>
      <dgm:spPr/>
    </dgm:pt>
    <dgm:pt modelId="{544504E9-0F90-42FE-A1AE-127B8CE6CC7C}" type="pres">
      <dgm:prSet presAssocID="{4243637A-B2D8-42FB-AB2D-77B338BA7765}" presName="parTx" presStyleLbl="revTx" presStyleIdx="4" presStyleCnt="6">
        <dgm:presLayoutVars>
          <dgm:chMax val="0"/>
          <dgm:chPref val="0"/>
        </dgm:presLayoutVars>
      </dgm:prSet>
      <dgm:spPr/>
    </dgm:pt>
    <dgm:pt modelId="{54C9BF76-ECAC-4602-A531-111BEE914156}" type="pres">
      <dgm:prSet presAssocID="{4243637A-B2D8-42FB-AB2D-77B338BA7765}" presName="txSpace" presStyleCnt="0"/>
      <dgm:spPr/>
    </dgm:pt>
    <dgm:pt modelId="{6C5BD6F5-5F00-4A02-921D-16DB9F3F1A97}" type="pres">
      <dgm:prSet presAssocID="{4243637A-B2D8-42FB-AB2D-77B338BA7765}" presName="desTx" presStyleLbl="revTx" presStyleIdx="5" presStyleCnt="6">
        <dgm:presLayoutVars/>
      </dgm:prSet>
      <dgm:spPr/>
    </dgm:pt>
  </dgm:ptLst>
  <dgm:cxnLst>
    <dgm:cxn modelId="{8195E702-9441-4301-BFC1-E95923B9B56A}" type="presOf" srcId="{E7D606E5-E11A-4AFD-AA2D-3918A2885220}" destId="{267E3F70-72D6-49C7-9B3B-88371FFBC61F}" srcOrd="0" destOrd="0" presId="urn:microsoft.com/office/officeart/2018/2/layout/IconLabelDescriptionList"/>
    <dgm:cxn modelId="{6F5D1203-3FF6-492E-B4D9-3ABB4A41C801}" srcId="{DF025068-FC1F-4590-A4AC-52D55EB37B67}" destId="{5776D0A6-2AF3-4D3F-B12A-000595D7E3DE}" srcOrd="1" destOrd="0" parTransId="{29660E19-88CC-4A14-A37D-08B1AF982A04}" sibTransId="{A3B4885C-2848-4A78-981A-BC4BAEE80C04}"/>
    <dgm:cxn modelId="{F49D8B0C-BA4A-4A1B-B6A6-92BB5FA78F02}" srcId="{CC413EDC-6CE1-4ED7-AE45-1634430DFC8E}" destId="{EFE21DA7-B71A-4C9B-9275-6C1075DE2046}" srcOrd="2" destOrd="0" parTransId="{C7B80883-D246-4EB6-A341-5B26DF29BE87}" sibTransId="{DB592730-510E-4A23-96A5-80961BD38C69}"/>
    <dgm:cxn modelId="{9F3B0E1A-CFD7-4505-B739-4D4B6F877FD2}" srcId="{CC413EDC-6CE1-4ED7-AE45-1634430DFC8E}" destId="{E7D606E5-E11A-4AFD-AA2D-3918A2885220}" srcOrd="0" destOrd="0" parTransId="{7DBA0DAB-7514-4BE2-8215-9F08C9890C8F}" sibTransId="{3A3A7ACB-0A19-4218-9720-95988714F020}"/>
    <dgm:cxn modelId="{F6608B1C-5C9B-45F8-A3C5-C3C03C0927C6}" type="presOf" srcId="{FA1CF721-DB9C-44F2-BC0C-C06015709F98}" destId="{267E3F70-72D6-49C7-9B3B-88371FFBC61F}" srcOrd="0" destOrd="1" presId="urn:microsoft.com/office/officeart/2018/2/layout/IconLabelDescriptionList"/>
    <dgm:cxn modelId="{CC9E7E1F-743B-45E7-B710-C2CE51301855}" srcId="{4243637A-B2D8-42FB-AB2D-77B338BA7765}" destId="{AB8D96DE-1399-424C-A90F-BC92D40DE794}" srcOrd="0" destOrd="0" parTransId="{73877ECE-56F3-4CFE-BA47-C2EA5E189450}" sibTransId="{D8FCD05C-0A1E-479E-AF53-397CD8859905}"/>
    <dgm:cxn modelId="{1A9E932B-39C4-407B-AF31-CA0A5BF7F5D9}" srcId="{DF025068-FC1F-4590-A4AC-52D55EB37B67}" destId="{DA875C29-E78D-4A74-AA32-19B0FBEA3FC3}" srcOrd="0" destOrd="0" parTransId="{76C8F0FD-D8DF-409C-B319-1F700A6F1812}" sibTransId="{B9A49AFA-404B-4F2F-A329-D1E642C35589}"/>
    <dgm:cxn modelId="{72D1F62E-DE43-4A58-9409-430727E2E12C}" type="presOf" srcId="{1F53A0B9-660E-42AE-B0B5-197FFA2D8EBA}" destId="{6C5BD6F5-5F00-4A02-921D-16DB9F3F1A97}" srcOrd="0" destOrd="1" presId="urn:microsoft.com/office/officeart/2018/2/layout/IconLabelDescriptionList"/>
    <dgm:cxn modelId="{F3E6D044-3A2E-4282-9851-7E08F18E7483}" type="presOf" srcId="{D95A4194-1A31-4AD7-94EB-D5E4C04F71C1}" destId="{6C5BD6F5-5F00-4A02-921D-16DB9F3F1A97}" srcOrd="0" destOrd="2" presId="urn:microsoft.com/office/officeart/2018/2/layout/IconLabelDescriptionList"/>
    <dgm:cxn modelId="{B2CFFA46-97F0-4EF5-B318-6613C69E3346}" type="presOf" srcId="{DA875C29-E78D-4A74-AA32-19B0FBEA3FC3}" destId="{2CDD9C79-5572-4D63-9D71-50DAA3CC9526}" srcOrd="0" destOrd="0" presId="urn:microsoft.com/office/officeart/2018/2/layout/IconLabelDescriptionList"/>
    <dgm:cxn modelId="{76D6DF4E-1611-4912-96F1-CC1C2503E0B5}" srcId="{4243637A-B2D8-42FB-AB2D-77B338BA7765}" destId="{D95A4194-1A31-4AD7-94EB-D5E4C04F71C1}" srcOrd="2" destOrd="0" parTransId="{952F7E8F-C124-4A7D-AB92-DFEF53013F4D}" sibTransId="{D06D2C50-D59B-4802-8263-A1392DAB2B88}"/>
    <dgm:cxn modelId="{D1ABB354-7F61-4F2F-8FAE-B9AC3394F6D8}" type="presOf" srcId="{DF025068-FC1F-4590-A4AC-52D55EB37B67}" destId="{4B9AEBFD-89FC-4277-B19C-52BD3F2977AF}" srcOrd="0" destOrd="0" presId="urn:microsoft.com/office/officeart/2018/2/layout/IconLabelDescriptionList"/>
    <dgm:cxn modelId="{1195105F-8FA6-4062-B022-5B57915A733D}" srcId="{16966CC5-28EE-434F-94EB-7E70AC28449E}" destId="{DF025068-FC1F-4590-A4AC-52D55EB37B67}" srcOrd="0" destOrd="0" parTransId="{F4A7453F-CE19-4591-85C6-8B6D94C17FDF}" sibTransId="{ECD3F8F7-58D9-4C55-A7BB-17932C15450D}"/>
    <dgm:cxn modelId="{F1A1BD74-10DA-4993-B942-D5534F3677F3}" type="presOf" srcId="{AB8D96DE-1399-424C-A90F-BC92D40DE794}" destId="{6C5BD6F5-5F00-4A02-921D-16DB9F3F1A97}" srcOrd="0" destOrd="0" presId="urn:microsoft.com/office/officeart/2018/2/layout/IconLabelDescriptionList"/>
    <dgm:cxn modelId="{B87CD27F-B07F-47EE-88CA-C935B98287D5}" type="presOf" srcId="{EFE21DA7-B71A-4C9B-9275-6C1075DE2046}" destId="{267E3F70-72D6-49C7-9B3B-88371FFBC61F}" srcOrd="0" destOrd="2" presId="urn:microsoft.com/office/officeart/2018/2/layout/IconLabelDescriptionList"/>
    <dgm:cxn modelId="{7224D69C-7E98-4CC5-B14F-5020C6C74419}" srcId="{DF025068-FC1F-4590-A4AC-52D55EB37B67}" destId="{8A6C7557-36C7-41F6-A353-D6D16C540A59}" srcOrd="2" destOrd="0" parTransId="{FD85A51E-072E-451D-B3EF-5190055AF853}" sibTransId="{B2CB90FA-4B06-4566-80F5-4536E422AA28}"/>
    <dgm:cxn modelId="{FAB900C2-CEB6-4821-9A70-D96724A180C0}" type="presOf" srcId="{5776D0A6-2AF3-4D3F-B12A-000595D7E3DE}" destId="{2CDD9C79-5572-4D63-9D71-50DAA3CC9526}" srcOrd="0" destOrd="1" presId="urn:microsoft.com/office/officeart/2018/2/layout/IconLabelDescriptionList"/>
    <dgm:cxn modelId="{4817E6C9-C546-4B82-B236-C2BE89253567}" srcId="{4243637A-B2D8-42FB-AB2D-77B338BA7765}" destId="{1F53A0B9-660E-42AE-B0B5-197FFA2D8EBA}" srcOrd="1" destOrd="0" parTransId="{A7AF9544-F287-4BCD-80C6-6DA8CD6B4B34}" sibTransId="{DD6EE3AF-B9E9-4052-8FA2-AC9435C1C269}"/>
    <dgm:cxn modelId="{E50E7FD0-6A51-4E6E-9E16-D0C94F3E679A}" srcId="{16966CC5-28EE-434F-94EB-7E70AC28449E}" destId="{4243637A-B2D8-42FB-AB2D-77B338BA7765}" srcOrd="2" destOrd="0" parTransId="{CADDBF84-8981-4951-832A-84DD0B37A7DE}" sibTransId="{09353BAE-DD4C-449E-B552-62677F59955B}"/>
    <dgm:cxn modelId="{B39D07DF-44F8-462D-A3F8-D50D457E8F13}" srcId="{16966CC5-28EE-434F-94EB-7E70AC28449E}" destId="{CC413EDC-6CE1-4ED7-AE45-1634430DFC8E}" srcOrd="1" destOrd="0" parTransId="{844C236C-7EDC-46B9-871A-0CF772D5DF11}" sibTransId="{348E801F-B5CF-49D3-AF21-B4619AA66FAA}"/>
    <dgm:cxn modelId="{E5A514E8-A80F-4510-B8F2-E2B9295E2949}" type="presOf" srcId="{4243637A-B2D8-42FB-AB2D-77B338BA7765}" destId="{544504E9-0F90-42FE-A1AE-127B8CE6CC7C}" srcOrd="0" destOrd="0" presId="urn:microsoft.com/office/officeart/2018/2/layout/IconLabelDescriptionList"/>
    <dgm:cxn modelId="{32B111FC-BEC3-4C2A-B4D6-44E0B660A34E}" type="presOf" srcId="{CC413EDC-6CE1-4ED7-AE45-1634430DFC8E}" destId="{E39CF6BE-DA7C-428C-BF64-9303F46390D8}" srcOrd="0" destOrd="0" presId="urn:microsoft.com/office/officeart/2018/2/layout/IconLabelDescriptionList"/>
    <dgm:cxn modelId="{94BF91FD-0ACA-413D-B222-A40FEA720C72}" srcId="{CC413EDC-6CE1-4ED7-AE45-1634430DFC8E}" destId="{FA1CF721-DB9C-44F2-BC0C-C06015709F98}" srcOrd="1" destOrd="0" parTransId="{AD10292F-8FD3-46DD-BB60-4BB116EFFC5E}" sibTransId="{7BB92E5C-06B7-499D-AD89-9116F9A5E99B}"/>
    <dgm:cxn modelId="{1DB455FE-E364-467A-B6FF-39381B5A367F}" type="presOf" srcId="{8A6C7557-36C7-41F6-A353-D6D16C540A59}" destId="{2CDD9C79-5572-4D63-9D71-50DAA3CC9526}" srcOrd="0" destOrd="2" presId="urn:microsoft.com/office/officeart/2018/2/layout/IconLabelDescriptionList"/>
    <dgm:cxn modelId="{658AA7FE-785A-4C50-8CD6-F8FBFD7F9D0D}" type="presOf" srcId="{16966CC5-28EE-434F-94EB-7E70AC28449E}" destId="{CF0D3F0D-4F27-495F-91B4-1B698C7E3FFB}" srcOrd="0" destOrd="0" presId="urn:microsoft.com/office/officeart/2018/2/layout/IconLabelDescriptionList"/>
    <dgm:cxn modelId="{6E86B41C-8E8C-4652-B4A4-7823BDD07895}" type="presParOf" srcId="{CF0D3F0D-4F27-495F-91B4-1B698C7E3FFB}" destId="{22BAFF3A-D778-405C-8851-6291BA163FC4}" srcOrd="0" destOrd="0" presId="urn:microsoft.com/office/officeart/2018/2/layout/IconLabelDescriptionList"/>
    <dgm:cxn modelId="{A78A7C45-4E0E-42A2-8AE7-9EC747EE5A47}" type="presParOf" srcId="{22BAFF3A-D778-405C-8851-6291BA163FC4}" destId="{085C07A0-3DDC-4A15-8B5F-1F0DCEA90FC1}" srcOrd="0" destOrd="0" presId="urn:microsoft.com/office/officeart/2018/2/layout/IconLabelDescriptionList"/>
    <dgm:cxn modelId="{9A5F3CF3-7906-43CD-9E02-51360889A6EF}" type="presParOf" srcId="{22BAFF3A-D778-405C-8851-6291BA163FC4}" destId="{C7849706-3103-405F-B79A-6CBCB3F08F3B}" srcOrd="1" destOrd="0" presId="urn:microsoft.com/office/officeart/2018/2/layout/IconLabelDescriptionList"/>
    <dgm:cxn modelId="{7C426C9F-57D1-4657-8E27-A732B443D544}" type="presParOf" srcId="{22BAFF3A-D778-405C-8851-6291BA163FC4}" destId="{4B9AEBFD-89FC-4277-B19C-52BD3F2977AF}" srcOrd="2" destOrd="0" presId="urn:microsoft.com/office/officeart/2018/2/layout/IconLabelDescriptionList"/>
    <dgm:cxn modelId="{3CCAD25A-6ED7-407A-9A27-8F9E23511F39}" type="presParOf" srcId="{22BAFF3A-D778-405C-8851-6291BA163FC4}" destId="{C5AF39E5-256C-4BD1-A7F3-75017C105EA9}" srcOrd="3" destOrd="0" presId="urn:microsoft.com/office/officeart/2018/2/layout/IconLabelDescriptionList"/>
    <dgm:cxn modelId="{6A8D120A-E0B6-44FC-8C37-FE3023BF38BB}" type="presParOf" srcId="{22BAFF3A-D778-405C-8851-6291BA163FC4}" destId="{2CDD9C79-5572-4D63-9D71-50DAA3CC9526}" srcOrd="4" destOrd="0" presId="urn:microsoft.com/office/officeart/2018/2/layout/IconLabelDescriptionList"/>
    <dgm:cxn modelId="{F005CF01-9D9D-486F-84A2-59EA8AEA29B0}" type="presParOf" srcId="{CF0D3F0D-4F27-495F-91B4-1B698C7E3FFB}" destId="{1AD5C035-1757-484E-ACB4-F94F1E55C91D}" srcOrd="1" destOrd="0" presId="urn:microsoft.com/office/officeart/2018/2/layout/IconLabelDescriptionList"/>
    <dgm:cxn modelId="{8830379F-1EAF-46F7-B1DF-392F7E521283}" type="presParOf" srcId="{CF0D3F0D-4F27-495F-91B4-1B698C7E3FFB}" destId="{EC924850-8E06-4753-A35D-8D24D5C5879C}" srcOrd="2" destOrd="0" presId="urn:microsoft.com/office/officeart/2018/2/layout/IconLabelDescriptionList"/>
    <dgm:cxn modelId="{26FF9546-78E9-4138-B1B8-B4D54089CC98}" type="presParOf" srcId="{EC924850-8E06-4753-A35D-8D24D5C5879C}" destId="{9595E575-8F44-4198-957D-B3721E39FF24}" srcOrd="0" destOrd="0" presId="urn:microsoft.com/office/officeart/2018/2/layout/IconLabelDescriptionList"/>
    <dgm:cxn modelId="{936DB7F0-BE31-4996-BFD3-5A5368E653EB}" type="presParOf" srcId="{EC924850-8E06-4753-A35D-8D24D5C5879C}" destId="{6D37FC46-3F4E-4D19-B222-9B1700B7409C}" srcOrd="1" destOrd="0" presId="urn:microsoft.com/office/officeart/2018/2/layout/IconLabelDescriptionList"/>
    <dgm:cxn modelId="{8C0202CC-326F-41D7-9AED-02DE63AA6DE2}" type="presParOf" srcId="{EC924850-8E06-4753-A35D-8D24D5C5879C}" destId="{E39CF6BE-DA7C-428C-BF64-9303F46390D8}" srcOrd="2" destOrd="0" presId="urn:microsoft.com/office/officeart/2018/2/layout/IconLabelDescriptionList"/>
    <dgm:cxn modelId="{805571BE-1E30-42A7-A186-7446399AA603}" type="presParOf" srcId="{EC924850-8E06-4753-A35D-8D24D5C5879C}" destId="{C010E149-8496-4B96-BDC2-067C40F03437}" srcOrd="3" destOrd="0" presId="urn:microsoft.com/office/officeart/2018/2/layout/IconLabelDescriptionList"/>
    <dgm:cxn modelId="{E10E8B94-4DFB-4388-AEA6-24B5B843F9C9}" type="presParOf" srcId="{EC924850-8E06-4753-A35D-8D24D5C5879C}" destId="{267E3F70-72D6-49C7-9B3B-88371FFBC61F}" srcOrd="4" destOrd="0" presId="urn:microsoft.com/office/officeart/2018/2/layout/IconLabelDescriptionList"/>
    <dgm:cxn modelId="{6DC74809-7767-409E-81F3-6A0E9B28750D}" type="presParOf" srcId="{CF0D3F0D-4F27-495F-91B4-1B698C7E3FFB}" destId="{3E4C4CAE-855D-4E9D-A4C0-26F550BEC176}" srcOrd="3" destOrd="0" presId="urn:microsoft.com/office/officeart/2018/2/layout/IconLabelDescriptionList"/>
    <dgm:cxn modelId="{A75C3197-C103-434A-B80E-05A01A052F7D}" type="presParOf" srcId="{CF0D3F0D-4F27-495F-91B4-1B698C7E3FFB}" destId="{20EAD672-914F-4200-9DDE-D5191772B200}" srcOrd="4" destOrd="0" presId="urn:microsoft.com/office/officeart/2018/2/layout/IconLabelDescriptionList"/>
    <dgm:cxn modelId="{A17AC401-B036-45C7-B78A-BE85E14234D9}" type="presParOf" srcId="{20EAD672-914F-4200-9DDE-D5191772B200}" destId="{3F865597-A4EF-46FA-9A58-01F7EEF79A2B}" srcOrd="0" destOrd="0" presId="urn:microsoft.com/office/officeart/2018/2/layout/IconLabelDescriptionList"/>
    <dgm:cxn modelId="{1FCF08E3-5142-4740-9A12-368525CBA01A}" type="presParOf" srcId="{20EAD672-914F-4200-9DDE-D5191772B200}" destId="{C9F864B2-3669-4DCB-9F6D-0951D9E4F453}" srcOrd="1" destOrd="0" presId="urn:microsoft.com/office/officeart/2018/2/layout/IconLabelDescriptionList"/>
    <dgm:cxn modelId="{610043E3-CBFD-4FF9-9A33-561AEEB92AAE}" type="presParOf" srcId="{20EAD672-914F-4200-9DDE-D5191772B200}" destId="{544504E9-0F90-42FE-A1AE-127B8CE6CC7C}" srcOrd="2" destOrd="0" presId="urn:microsoft.com/office/officeart/2018/2/layout/IconLabelDescriptionList"/>
    <dgm:cxn modelId="{55D17AAA-5B33-4E01-A1DF-06378A5651D9}" type="presParOf" srcId="{20EAD672-914F-4200-9DDE-D5191772B200}" destId="{54C9BF76-ECAC-4602-A531-111BEE914156}" srcOrd="3" destOrd="0" presId="urn:microsoft.com/office/officeart/2018/2/layout/IconLabelDescriptionList"/>
    <dgm:cxn modelId="{D7710FCF-1999-4E4B-B058-306B0823A00F}" type="presParOf" srcId="{20EAD672-914F-4200-9DDE-D5191772B200}" destId="{6C5BD6F5-5F00-4A02-921D-16DB9F3F1A9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A57ACC-CE01-4928-AD44-EE3365BB28D8}"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09DDE15E-3D17-4FF5-9F29-E5B10CA093CD}">
      <dgm:prSet/>
      <dgm:spPr/>
      <dgm:t>
        <a:bodyPr/>
        <a:lstStyle/>
        <a:p>
          <a:r>
            <a:rPr lang="en-GB" dirty="0"/>
            <a:t>Look and know</a:t>
          </a:r>
          <a:endParaRPr lang="en-US" dirty="0"/>
        </a:p>
      </dgm:t>
    </dgm:pt>
    <dgm:pt modelId="{DE89C0A8-9784-46A3-B0DB-483B3A42F99B}" type="parTrans" cxnId="{E4C0FA91-7456-4CF3-9C77-8BB26953EDFA}">
      <dgm:prSet/>
      <dgm:spPr/>
      <dgm:t>
        <a:bodyPr/>
        <a:lstStyle/>
        <a:p>
          <a:endParaRPr lang="en-US"/>
        </a:p>
      </dgm:t>
    </dgm:pt>
    <dgm:pt modelId="{5DC1E2E7-747B-4271-88F0-31E64654071D}" type="sibTrans" cxnId="{E4C0FA91-7456-4CF3-9C77-8BB26953EDFA}">
      <dgm:prSet/>
      <dgm:spPr/>
      <dgm:t>
        <a:bodyPr/>
        <a:lstStyle/>
        <a:p>
          <a:endParaRPr lang="en-US"/>
        </a:p>
      </dgm:t>
    </dgm:pt>
    <dgm:pt modelId="{DFB920F9-A0A7-4CE7-A1D1-6129287E9348}">
      <dgm:prSet/>
      <dgm:spPr/>
      <dgm:t>
        <a:bodyPr/>
        <a:lstStyle/>
        <a:p>
          <a:r>
            <a:rPr lang="en-GB" dirty="0"/>
            <a:t>Look up and know</a:t>
          </a:r>
          <a:endParaRPr lang="en-US" dirty="0"/>
        </a:p>
      </dgm:t>
    </dgm:pt>
    <dgm:pt modelId="{4ED5AF79-4747-4D27-ADBD-8F11D87B9F0F}" type="parTrans" cxnId="{5306E1A7-4A67-4B81-90B5-CCBBB7B5DDD2}">
      <dgm:prSet/>
      <dgm:spPr/>
      <dgm:t>
        <a:bodyPr/>
        <a:lstStyle/>
        <a:p>
          <a:endParaRPr lang="en-US"/>
        </a:p>
      </dgm:t>
    </dgm:pt>
    <dgm:pt modelId="{F3855C77-11A1-45D2-91DE-B897B4CC26CA}" type="sibTrans" cxnId="{5306E1A7-4A67-4B81-90B5-CCBBB7B5DDD2}">
      <dgm:prSet/>
      <dgm:spPr/>
      <dgm:t>
        <a:bodyPr/>
        <a:lstStyle/>
        <a:p>
          <a:endParaRPr lang="en-US"/>
        </a:p>
      </dgm:t>
    </dgm:pt>
    <dgm:pt modelId="{0948A13C-6442-4EF0-976E-7BF16E7934D9}">
      <dgm:prSet/>
      <dgm:spPr/>
      <dgm:t>
        <a:bodyPr/>
        <a:lstStyle/>
        <a:p>
          <a:r>
            <a:rPr lang="en-US" dirty="0"/>
            <a:t>Familiar faces</a:t>
          </a:r>
        </a:p>
      </dgm:t>
    </dgm:pt>
    <dgm:pt modelId="{B88E7FB6-3A47-44BC-8272-9E68D8B7A921}" type="parTrans" cxnId="{CDB3B14D-C88B-439D-9745-25F2884DB904}">
      <dgm:prSet/>
      <dgm:spPr/>
      <dgm:t>
        <a:bodyPr/>
        <a:lstStyle/>
        <a:p>
          <a:endParaRPr lang="en-GB"/>
        </a:p>
      </dgm:t>
    </dgm:pt>
    <dgm:pt modelId="{1A047FEB-389D-4101-A9F0-3C1D1D512B36}" type="sibTrans" cxnId="{CDB3B14D-C88B-439D-9745-25F2884DB904}">
      <dgm:prSet/>
      <dgm:spPr/>
      <dgm:t>
        <a:bodyPr/>
        <a:lstStyle/>
        <a:p>
          <a:endParaRPr lang="en-GB"/>
        </a:p>
      </dgm:t>
    </dgm:pt>
    <dgm:pt modelId="{CC32F502-66B5-4A07-81DC-F3B052D4580D}">
      <dgm:prSet/>
      <dgm:spPr/>
      <dgm:t>
        <a:bodyPr/>
        <a:lstStyle/>
        <a:p>
          <a:r>
            <a:rPr lang="en-US" dirty="0"/>
            <a:t>Words on a page</a:t>
          </a:r>
        </a:p>
      </dgm:t>
    </dgm:pt>
    <dgm:pt modelId="{1BD764FE-5E30-46D9-A681-0908CB436F14}" type="parTrans" cxnId="{A469FCCF-7A74-4B30-8BC7-5E6274BFDF5E}">
      <dgm:prSet/>
      <dgm:spPr/>
      <dgm:t>
        <a:bodyPr/>
        <a:lstStyle/>
        <a:p>
          <a:endParaRPr lang="en-GB"/>
        </a:p>
      </dgm:t>
    </dgm:pt>
    <dgm:pt modelId="{7717E393-C68F-4EAB-94DE-F5C17D8B5807}" type="sibTrans" cxnId="{A469FCCF-7A74-4B30-8BC7-5E6274BFDF5E}">
      <dgm:prSet/>
      <dgm:spPr/>
      <dgm:t>
        <a:bodyPr/>
        <a:lstStyle/>
        <a:p>
          <a:endParaRPr lang="en-GB"/>
        </a:p>
      </dgm:t>
    </dgm:pt>
    <dgm:pt modelId="{E95D6CF2-D0E8-4DA9-A779-26CD2C521533}">
      <dgm:prSet/>
      <dgm:spPr/>
      <dgm:t>
        <a:bodyPr/>
        <a:lstStyle/>
        <a:p>
          <a:r>
            <a:rPr lang="en-US" dirty="0"/>
            <a:t>Chess configuration for masters</a:t>
          </a:r>
        </a:p>
      </dgm:t>
    </dgm:pt>
    <dgm:pt modelId="{B13093D1-F0EA-4C8A-B641-996DEBADA69D}" type="parTrans" cxnId="{7879067D-9102-4D36-9873-10C10B01C158}">
      <dgm:prSet/>
      <dgm:spPr/>
      <dgm:t>
        <a:bodyPr/>
        <a:lstStyle/>
        <a:p>
          <a:endParaRPr lang="en-GB"/>
        </a:p>
      </dgm:t>
    </dgm:pt>
    <dgm:pt modelId="{03CD4A70-1F71-488B-8C98-AFFE19A64CFF}" type="sibTrans" cxnId="{7879067D-9102-4D36-9873-10C10B01C158}">
      <dgm:prSet/>
      <dgm:spPr/>
      <dgm:t>
        <a:bodyPr/>
        <a:lstStyle/>
        <a:p>
          <a:endParaRPr lang="en-GB"/>
        </a:p>
      </dgm:t>
    </dgm:pt>
    <dgm:pt modelId="{6BAD1FEB-273E-4477-85D0-5186A8A16BDF}">
      <dgm:prSet/>
      <dgm:spPr/>
      <dgm:t>
        <a:bodyPr/>
        <a:lstStyle/>
        <a:p>
          <a:r>
            <a:rPr lang="en-US" dirty="0"/>
            <a:t>Unfamiliar faces</a:t>
          </a:r>
        </a:p>
      </dgm:t>
    </dgm:pt>
    <dgm:pt modelId="{361E4B50-FF24-401F-AC1B-8ED6DB11CB46}" type="parTrans" cxnId="{B1E0D9A6-FCEB-4034-9710-DB6AE77AC538}">
      <dgm:prSet/>
      <dgm:spPr/>
      <dgm:t>
        <a:bodyPr/>
        <a:lstStyle/>
        <a:p>
          <a:endParaRPr lang="en-GB"/>
        </a:p>
      </dgm:t>
    </dgm:pt>
    <dgm:pt modelId="{FD77BE91-48A9-4D0F-8453-AF9A2EDA75AA}" type="sibTrans" cxnId="{B1E0D9A6-FCEB-4034-9710-DB6AE77AC538}">
      <dgm:prSet/>
      <dgm:spPr/>
      <dgm:t>
        <a:bodyPr/>
        <a:lstStyle/>
        <a:p>
          <a:endParaRPr lang="en-GB"/>
        </a:p>
      </dgm:t>
    </dgm:pt>
    <dgm:pt modelId="{667FC2AF-1CCB-4FFA-9453-DE5A3D39C34C}">
      <dgm:prSet/>
      <dgm:spPr/>
      <dgm:t>
        <a:bodyPr/>
        <a:lstStyle/>
        <a:p>
          <a:r>
            <a:rPr lang="en-US" dirty="0"/>
            <a:t>Foreign words</a:t>
          </a:r>
        </a:p>
      </dgm:t>
    </dgm:pt>
    <dgm:pt modelId="{F21FB7F4-E480-4742-BFB9-CC49F1BF0D6B}" type="parTrans" cxnId="{408155E6-81A6-4753-93AD-A82F459E520A}">
      <dgm:prSet/>
      <dgm:spPr/>
      <dgm:t>
        <a:bodyPr/>
        <a:lstStyle/>
        <a:p>
          <a:endParaRPr lang="en-GB"/>
        </a:p>
      </dgm:t>
    </dgm:pt>
    <dgm:pt modelId="{B7A5DEBF-B18A-49D3-BE80-75B0B845D24C}" type="sibTrans" cxnId="{408155E6-81A6-4753-93AD-A82F459E520A}">
      <dgm:prSet/>
      <dgm:spPr/>
      <dgm:t>
        <a:bodyPr/>
        <a:lstStyle/>
        <a:p>
          <a:endParaRPr lang="en-GB"/>
        </a:p>
      </dgm:t>
    </dgm:pt>
    <dgm:pt modelId="{395A7A21-A185-46A9-AD39-7CC6A2189324}">
      <dgm:prSet/>
      <dgm:spPr/>
      <dgm:t>
        <a:bodyPr/>
        <a:lstStyle/>
        <a:p>
          <a:r>
            <a:rPr lang="en-US" dirty="0"/>
            <a:t>Chess for the rest of us</a:t>
          </a:r>
        </a:p>
      </dgm:t>
    </dgm:pt>
    <dgm:pt modelId="{8BA24D4B-6B47-4DA7-AC1C-07E01F8FB33C}" type="parTrans" cxnId="{B91706F3-3DAC-4F79-950F-2546BA5835F2}">
      <dgm:prSet/>
      <dgm:spPr/>
      <dgm:t>
        <a:bodyPr/>
        <a:lstStyle/>
        <a:p>
          <a:endParaRPr lang="en-GB"/>
        </a:p>
      </dgm:t>
    </dgm:pt>
    <dgm:pt modelId="{82B8A5CD-4E4D-4F1D-8FDD-C789F7825E78}" type="sibTrans" cxnId="{B91706F3-3DAC-4F79-950F-2546BA5835F2}">
      <dgm:prSet/>
      <dgm:spPr/>
      <dgm:t>
        <a:bodyPr/>
        <a:lstStyle/>
        <a:p>
          <a:endParaRPr lang="en-GB"/>
        </a:p>
      </dgm:t>
    </dgm:pt>
    <dgm:pt modelId="{C44FE753-945D-4BE5-8C66-45255CBE827F}" type="pres">
      <dgm:prSet presAssocID="{89A57ACC-CE01-4928-AD44-EE3365BB28D8}" presName="Name0" presStyleCnt="0">
        <dgm:presLayoutVars>
          <dgm:dir/>
        </dgm:presLayoutVars>
      </dgm:prSet>
      <dgm:spPr/>
    </dgm:pt>
    <dgm:pt modelId="{1B001B39-6F11-44C0-AA79-FD1D551A522A}" type="pres">
      <dgm:prSet presAssocID="{09DDE15E-3D17-4FF5-9F29-E5B10CA093CD}" presName="composite" presStyleCnt="0"/>
      <dgm:spPr/>
    </dgm:pt>
    <dgm:pt modelId="{A73232C0-EE54-4361-B543-3CD0A01A6BDC}" type="pres">
      <dgm:prSet presAssocID="{09DDE15E-3D17-4FF5-9F29-E5B10CA093CD}" presName="Accent" presStyleLbl="alignAcc1" presStyleIdx="0" presStyleCnt="2"/>
      <dgm:spPr/>
    </dgm:pt>
    <dgm:pt modelId="{0E77204A-8E11-46D4-A902-9A0C1154B6C4}" type="pres">
      <dgm:prSet presAssocID="{09DDE15E-3D17-4FF5-9F29-E5B10CA093CD}"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338FBFC-06B2-4EDF-82A7-16B5B7A4A89B}" type="pres">
      <dgm:prSet presAssocID="{09DDE15E-3D17-4FF5-9F29-E5B10CA093CD}" presName="Child" presStyleLbl="revTx" presStyleIdx="0" presStyleCnt="2">
        <dgm:presLayoutVars>
          <dgm:bulletEnabled val="1"/>
        </dgm:presLayoutVars>
      </dgm:prSet>
      <dgm:spPr/>
    </dgm:pt>
    <dgm:pt modelId="{DEFCA668-986A-4942-812E-0F2360BE624A}" type="pres">
      <dgm:prSet presAssocID="{09DDE15E-3D17-4FF5-9F29-E5B10CA093CD}" presName="Parent" presStyleLbl="alignNode1" presStyleIdx="0" presStyleCnt="2">
        <dgm:presLayoutVars>
          <dgm:bulletEnabled val="1"/>
        </dgm:presLayoutVars>
      </dgm:prSet>
      <dgm:spPr/>
    </dgm:pt>
    <dgm:pt modelId="{3A8CC009-44D1-46B2-9F9F-6F53BA0D3551}" type="pres">
      <dgm:prSet presAssocID="{5DC1E2E7-747B-4271-88F0-31E64654071D}" presName="sibTrans" presStyleCnt="0"/>
      <dgm:spPr/>
    </dgm:pt>
    <dgm:pt modelId="{B0D6888A-AEA2-48F5-9976-765ECB838316}" type="pres">
      <dgm:prSet presAssocID="{DFB920F9-A0A7-4CE7-A1D1-6129287E9348}" presName="composite" presStyleCnt="0"/>
      <dgm:spPr/>
    </dgm:pt>
    <dgm:pt modelId="{B6F5783D-8F8B-4537-B580-E8BAA837E342}" type="pres">
      <dgm:prSet presAssocID="{DFB920F9-A0A7-4CE7-A1D1-6129287E9348}" presName="Accent" presStyleLbl="alignAcc1" presStyleIdx="1" presStyleCnt="2"/>
      <dgm:spPr/>
    </dgm:pt>
    <dgm:pt modelId="{A6BD6F7F-D2CA-4763-B11B-2BB3C5645EE0}" type="pres">
      <dgm:prSet presAssocID="{DFB920F9-A0A7-4CE7-A1D1-6129287E9348}" presName="Image" presStyleLbl="node1" presStyleIdx="1" presStyleCnt="2" custScaleX="8225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95C7F0D-6637-41A6-A080-F79A2F77874D}" type="pres">
      <dgm:prSet presAssocID="{DFB920F9-A0A7-4CE7-A1D1-6129287E9348}" presName="Child" presStyleLbl="revTx" presStyleIdx="1" presStyleCnt="2">
        <dgm:presLayoutVars>
          <dgm:bulletEnabled val="1"/>
        </dgm:presLayoutVars>
      </dgm:prSet>
      <dgm:spPr/>
    </dgm:pt>
    <dgm:pt modelId="{5CA482FD-E12D-462A-9FF9-673A5EF6EDAD}" type="pres">
      <dgm:prSet presAssocID="{DFB920F9-A0A7-4CE7-A1D1-6129287E9348}" presName="Parent" presStyleLbl="alignNode1" presStyleIdx="1" presStyleCnt="2">
        <dgm:presLayoutVars>
          <dgm:bulletEnabled val="1"/>
        </dgm:presLayoutVars>
      </dgm:prSet>
      <dgm:spPr/>
    </dgm:pt>
  </dgm:ptLst>
  <dgm:cxnLst>
    <dgm:cxn modelId="{8A81A937-FB41-48B8-8124-D464F2E47DF9}" type="presOf" srcId="{89A57ACC-CE01-4928-AD44-EE3365BB28D8}" destId="{C44FE753-945D-4BE5-8C66-45255CBE827F}" srcOrd="0" destOrd="0" presId="urn:microsoft.com/office/officeart/2008/layout/TitlePictureLineup"/>
    <dgm:cxn modelId="{3E02C241-BE75-40EC-81F4-5BE1836893EF}" type="presOf" srcId="{395A7A21-A185-46A9-AD39-7CC6A2189324}" destId="{495C7F0D-6637-41A6-A080-F79A2F77874D}" srcOrd="0" destOrd="2" presId="urn:microsoft.com/office/officeart/2008/layout/TitlePictureLineup"/>
    <dgm:cxn modelId="{D21D7D43-7B28-456A-B131-245BC44A437B}" type="presOf" srcId="{E95D6CF2-D0E8-4DA9-A779-26CD2C521533}" destId="{B338FBFC-06B2-4EDF-82A7-16B5B7A4A89B}" srcOrd="0" destOrd="2" presId="urn:microsoft.com/office/officeart/2008/layout/TitlePictureLineup"/>
    <dgm:cxn modelId="{1C094049-E1CB-47B3-804A-47A100413A11}" type="presOf" srcId="{DFB920F9-A0A7-4CE7-A1D1-6129287E9348}" destId="{5CA482FD-E12D-462A-9FF9-673A5EF6EDAD}" srcOrd="0" destOrd="0" presId="urn:microsoft.com/office/officeart/2008/layout/TitlePictureLineup"/>
    <dgm:cxn modelId="{CDB3B14D-C88B-439D-9745-25F2884DB904}" srcId="{09DDE15E-3D17-4FF5-9F29-E5B10CA093CD}" destId="{0948A13C-6442-4EF0-976E-7BF16E7934D9}" srcOrd="0" destOrd="0" parTransId="{B88E7FB6-3A47-44BC-8272-9E68D8B7A921}" sibTransId="{1A047FEB-389D-4101-A9F0-3C1D1D512B36}"/>
    <dgm:cxn modelId="{F65C2674-6990-4E82-85DD-148C8851EA90}" type="presOf" srcId="{0948A13C-6442-4EF0-976E-7BF16E7934D9}" destId="{B338FBFC-06B2-4EDF-82A7-16B5B7A4A89B}" srcOrd="0" destOrd="0" presId="urn:microsoft.com/office/officeart/2008/layout/TitlePictureLineup"/>
    <dgm:cxn modelId="{7879067D-9102-4D36-9873-10C10B01C158}" srcId="{09DDE15E-3D17-4FF5-9F29-E5B10CA093CD}" destId="{E95D6CF2-D0E8-4DA9-A779-26CD2C521533}" srcOrd="2" destOrd="0" parTransId="{B13093D1-F0EA-4C8A-B641-996DEBADA69D}" sibTransId="{03CD4A70-1F71-488B-8C98-AFFE19A64CFF}"/>
    <dgm:cxn modelId="{E4C0FA91-7456-4CF3-9C77-8BB26953EDFA}" srcId="{89A57ACC-CE01-4928-AD44-EE3365BB28D8}" destId="{09DDE15E-3D17-4FF5-9F29-E5B10CA093CD}" srcOrd="0" destOrd="0" parTransId="{DE89C0A8-9784-46A3-B0DB-483B3A42F99B}" sibTransId="{5DC1E2E7-747B-4271-88F0-31E64654071D}"/>
    <dgm:cxn modelId="{B1E0D9A6-FCEB-4034-9710-DB6AE77AC538}" srcId="{DFB920F9-A0A7-4CE7-A1D1-6129287E9348}" destId="{6BAD1FEB-273E-4477-85D0-5186A8A16BDF}" srcOrd="0" destOrd="0" parTransId="{361E4B50-FF24-401F-AC1B-8ED6DB11CB46}" sibTransId="{FD77BE91-48A9-4D0F-8453-AF9A2EDA75AA}"/>
    <dgm:cxn modelId="{5306E1A7-4A67-4B81-90B5-CCBBB7B5DDD2}" srcId="{89A57ACC-CE01-4928-AD44-EE3365BB28D8}" destId="{DFB920F9-A0A7-4CE7-A1D1-6129287E9348}" srcOrd="1" destOrd="0" parTransId="{4ED5AF79-4747-4D27-ADBD-8F11D87B9F0F}" sibTransId="{F3855C77-11A1-45D2-91DE-B897B4CC26CA}"/>
    <dgm:cxn modelId="{130784CC-2012-447F-86C0-A828362E8928}" type="presOf" srcId="{CC32F502-66B5-4A07-81DC-F3B052D4580D}" destId="{B338FBFC-06B2-4EDF-82A7-16B5B7A4A89B}" srcOrd="0" destOrd="1" presId="urn:microsoft.com/office/officeart/2008/layout/TitlePictureLineup"/>
    <dgm:cxn modelId="{A469FCCF-7A74-4B30-8BC7-5E6274BFDF5E}" srcId="{09DDE15E-3D17-4FF5-9F29-E5B10CA093CD}" destId="{CC32F502-66B5-4A07-81DC-F3B052D4580D}" srcOrd="1" destOrd="0" parTransId="{1BD764FE-5E30-46D9-A681-0908CB436F14}" sibTransId="{7717E393-C68F-4EAB-94DE-F5C17D8B5807}"/>
    <dgm:cxn modelId="{EF5BD4D0-0AA7-4D57-A22F-EADAFEDA601B}" type="presOf" srcId="{6BAD1FEB-273E-4477-85D0-5186A8A16BDF}" destId="{495C7F0D-6637-41A6-A080-F79A2F77874D}" srcOrd="0" destOrd="0" presId="urn:microsoft.com/office/officeart/2008/layout/TitlePictureLineup"/>
    <dgm:cxn modelId="{17C2E0D0-B12F-4760-A3E5-DDB541CBBF23}" type="presOf" srcId="{667FC2AF-1CCB-4FFA-9453-DE5A3D39C34C}" destId="{495C7F0D-6637-41A6-A080-F79A2F77874D}" srcOrd="0" destOrd="1" presId="urn:microsoft.com/office/officeart/2008/layout/TitlePictureLineup"/>
    <dgm:cxn modelId="{3BB329DF-726D-49AA-A2C3-FE61BB08A660}" type="presOf" srcId="{09DDE15E-3D17-4FF5-9F29-E5B10CA093CD}" destId="{DEFCA668-986A-4942-812E-0F2360BE624A}" srcOrd="0" destOrd="0" presId="urn:microsoft.com/office/officeart/2008/layout/TitlePictureLineup"/>
    <dgm:cxn modelId="{408155E6-81A6-4753-93AD-A82F459E520A}" srcId="{DFB920F9-A0A7-4CE7-A1D1-6129287E9348}" destId="{667FC2AF-1CCB-4FFA-9453-DE5A3D39C34C}" srcOrd="1" destOrd="0" parTransId="{F21FB7F4-E480-4742-BFB9-CC49F1BF0D6B}" sibTransId="{B7A5DEBF-B18A-49D3-BE80-75B0B845D24C}"/>
    <dgm:cxn modelId="{B91706F3-3DAC-4F79-950F-2546BA5835F2}" srcId="{DFB920F9-A0A7-4CE7-A1D1-6129287E9348}" destId="{395A7A21-A185-46A9-AD39-7CC6A2189324}" srcOrd="2" destOrd="0" parTransId="{8BA24D4B-6B47-4DA7-AC1C-07E01F8FB33C}" sibTransId="{82B8A5CD-4E4D-4F1D-8FDD-C789F7825E78}"/>
    <dgm:cxn modelId="{EB29FF5B-3DC8-4A90-857D-2D1D6978A848}" type="presParOf" srcId="{C44FE753-945D-4BE5-8C66-45255CBE827F}" destId="{1B001B39-6F11-44C0-AA79-FD1D551A522A}" srcOrd="0" destOrd="0" presId="urn:microsoft.com/office/officeart/2008/layout/TitlePictureLineup"/>
    <dgm:cxn modelId="{2E328F42-C1EE-432A-9E26-740A287391C1}" type="presParOf" srcId="{1B001B39-6F11-44C0-AA79-FD1D551A522A}" destId="{A73232C0-EE54-4361-B543-3CD0A01A6BDC}" srcOrd="0" destOrd="0" presId="urn:microsoft.com/office/officeart/2008/layout/TitlePictureLineup"/>
    <dgm:cxn modelId="{D981AB44-57FC-4F76-8D26-4DF6FE615F8B}" type="presParOf" srcId="{1B001B39-6F11-44C0-AA79-FD1D551A522A}" destId="{0E77204A-8E11-46D4-A902-9A0C1154B6C4}" srcOrd="1" destOrd="0" presId="urn:microsoft.com/office/officeart/2008/layout/TitlePictureLineup"/>
    <dgm:cxn modelId="{477709B6-3395-49AB-A5C7-8B1D0FA1A316}" type="presParOf" srcId="{1B001B39-6F11-44C0-AA79-FD1D551A522A}" destId="{B338FBFC-06B2-4EDF-82A7-16B5B7A4A89B}" srcOrd="2" destOrd="0" presId="urn:microsoft.com/office/officeart/2008/layout/TitlePictureLineup"/>
    <dgm:cxn modelId="{D6DFEB22-D88F-411C-A953-E9EA52544F9C}" type="presParOf" srcId="{1B001B39-6F11-44C0-AA79-FD1D551A522A}" destId="{DEFCA668-986A-4942-812E-0F2360BE624A}" srcOrd="3" destOrd="0" presId="urn:microsoft.com/office/officeart/2008/layout/TitlePictureLineup"/>
    <dgm:cxn modelId="{935E190C-0F07-4389-B1D0-837A29320670}" type="presParOf" srcId="{C44FE753-945D-4BE5-8C66-45255CBE827F}" destId="{3A8CC009-44D1-46B2-9F9F-6F53BA0D3551}" srcOrd="1" destOrd="0" presId="urn:microsoft.com/office/officeart/2008/layout/TitlePictureLineup"/>
    <dgm:cxn modelId="{A1FC1AE7-2C9D-4CC3-B1E0-CEBD52992E1C}" type="presParOf" srcId="{C44FE753-945D-4BE5-8C66-45255CBE827F}" destId="{B0D6888A-AEA2-48F5-9976-765ECB838316}" srcOrd="2" destOrd="0" presId="urn:microsoft.com/office/officeart/2008/layout/TitlePictureLineup"/>
    <dgm:cxn modelId="{338E4783-3AE8-4181-ABEE-303CEF442017}" type="presParOf" srcId="{B0D6888A-AEA2-48F5-9976-765ECB838316}" destId="{B6F5783D-8F8B-4537-B580-E8BAA837E342}" srcOrd="0" destOrd="0" presId="urn:microsoft.com/office/officeart/2008/layout/TitlePictureLineup"/>
    <dgm:cxn modelId="{D95BC3E8-542F-4D2C-8CE0-57FFFB6E5770}" type="presParOf" srcId="{B0D6888A-AEA2-48F5-9976-765ECB838316}" destId="{A6BD6F7F-D2CA-4763-B11B-2BB3C5645EE0}" srcOrd="1" destOrd="0" presId="urn:microsoft.com/office/officeart/2008/layout/TitlePictureLineup"/>
    <dgm:cxn modelId="{123EE48E-0A9D-4518-B29F-2546871F5A58}" type="presParOf" srcId="{B0D6888A-AEA2-48F5-9976-765ECB838316}" destId="{495C7F0D-6637-41A6-A080-F79A2F77874D}" srcOrd="2" destOrd="0" presId="urn:microsoft.com/office/officeart/2008/layout/TitlePictureLineup"/>
    <dgm:cxn modelId="{0EA048F2-5444-425B-8D5A-F850C2F06326}" type="presParOf" srcId="{B0D6888A-AEA2-48F5-9976-765ECB838316}" destId="{5CA482FD-E12D-462A-9FF9-673A5EF6EDAD}"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F8A7D-D2DF-40CA-928B-FFD576B8BA65}">
      <dsp:nvSpPr>
        <dsp:cNvPr id="0" name=""/>
        <dsp:cNvSpPr/>
      </dsp:nvSpPr>
      <dsp:spPr>
        <a:xfrm>
          <a:off x="1260380" y="358265"/>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94729A-FA88-46FE-AB1D-5CF15FEA42FF}">
      <dsp:nvSpPr>
        <dsp:cNvPr id="0" name=""/>
        <dsp:cNvSpPr/>
      </dsp:nvSpPr>
      <dsp:spPr>
        <a:xfrm>
          <a:off x="1260380" y="202714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3600" kern="1200"/>
            <a:t>Dominik Lukeš</a:t>
          </a:r>
        </a:p>
      </dsp:txBody>
      <dsp:txXfrm>
        <a:off x="1260380" y="2027142"/>
        <a:ext cx="4320000" cy="648000"/>
      </dsp:txXfrm>
    </dsp:sp>
    <dsp:sp modelId="{5FEF62AE-E892-4630-B5CE-56BE9412E0DC}">
      <dsp:nvSpPr>
        <dsp:cNvPr id="0" name=""/>
        <dsp:cNvSpPr/>
      </dsp:nvSpPr>
      <dsp:spPr>
        <a:xfrm>
          <a:off x="1260380" y="2748108"/>
          <a:ext cx="4320000" cy="1258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err="1"/>
            <a:t>Dominik.Lukes@oerc.ox.ac.uk</a:t>
          </a:r>
          <a:endParaRPr lang="en-US" sz="1700" kern="1200" dirty="0"/>
        </a:p>
        <a:p>
          <a:pPr marL="0" lvl="0" indent="0" algn="l" defTabSz="755650">
            <a:lnSpc>
              <a:spcPct val="100000"/>
            </a:lnSpc>
            <a:spcBef>
              <a:spcPct val="0"/>
            </a:spcBef>
            <a:spcAft>
              <a:spcPct val="35000"/>
            </a:spcAft>
            <a:buNone/>
          </a:pPr>
          <a:r>
            <a:rPr lang="en-US" sz="1700" kern="1200" dirty="0"/>
            <a:t>Lead Business Technologist</a:t>
          </a:r>
        </a:p>
        <a:p>
          <a:pPr marL="0" lvl="0" indent="0" algn="l" defTabSz="755650">
            <a:lnSpc>
              <a:spcPct val="100000"/>
            </a:lnSpc>
            <a:spcBef>
              <a:spcPct val="0"/>
            </a:spcBef>
            <a:spcAft>
              <a:spcPct val="35000"/>
            </a:spcAft>
            <a:buNone/>
          </a:pPr>
          <a:r>
            <a:rPr lang="en-US" sz="1700" kern="1200" dirty="0"/>
            <a:t>AI and ML Competency Centre</a:t>
          </a:r>
        </a:p>
        <a:p>
          <a:pPr marL="0" lvl="0" indent="0" algn="l" defTabSz="755650">
            <a:lnSpc>
              <a:spcPct val="100000"/>
            </a:lnSpc>
            <a:spcBef>
              <a:spcPct val="0"/>
            </a:spcBef>
            <a:spcAft>
              <a:spcPct val="35000"/>
            </a:spcAft>
            <a:buNone/>
          </a:pPr>
          <a:endParaRPr lang="en-US" sz="1700" kern="1200" dirty="0"/>
        </a:p>
      </dsp:txBody>
      <dsp:txXfrm>
        <a:off x="1260380" y="2748108"/>
        <a:ext cx="4320000" cy="1258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C07A0-3DDC-4A15-8B5F-1F0DCEA90FC1}">
      <dsp:nvSpPr>
        <dsp:cNvPr id="0" name=""/>
        <dsp:cNvSpPr/>
      </dsp:nvSpPr>
      <dsp:spPr>
        <a:xfrm>
          <a:off x="5739" y="302208"/>
          <a:ext cx="773718" cy="7737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9AEBFD-89FC-4277-B19C-52BD3F2977AF}">
      <dsp:nvSpPr>
        <dsp:cNvPr id="0" name=""/>
        <dsp:cNvSpPr/>
      </dsp:nvSpPr>
      <dsp:spPr>
        <a:xfrm>
          <a:off x="5739"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Logical</a:t>
          </a:r>
          <a:endParaRPr lang="en-US" sz="2000" kern="1200"/>
        </a:p>
      </dsp:txBody>
      <dsp:txXfrm>
        <a:off x="5739" y="1199274"/>
        <a:ext cx="2210625" cy="331593"/>
      </dsp:txXfrm>
    </dsp:sp>
    <dsp:sp modelId="{2CDD9C79-5572-4D63-9D71-50DAA3CC9526}">
      <dsp:nvSpPr>
        <dsp:cNvPr id="0" name=""/>
        <dsp:cNvSpPr/>
      </dsp:nvSpPr>
      <dsp:spPr>
        <a:xfrm>
          <a:off x="5739"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makes statements true</a:t>
          </a:r>
        </a:p>
        <a:p>
          <a:pPr marL="0" lvl="0" indent="0" algn="l" defTabSz="711200">
            <a:lnSpc>
              <a:spcPct val="100000"/>
            </a:lnSpc>
            <a:spcBef>
              <a:spcPct val="0"/>
            </a:spcBef>
            <a:spcAft>
              <a:spcPct val="35000"/>
            </a:spcAft>
            <a:buNone/>
          </a:pPr>
          <a:r>
            <a:rPr lang="en-US" sz="1600" b="1" kern="1200"/>
            <a:t>Ex:</a:t>
          </a:r>
          <a:r>
            <a:rPr lang="en-US" sz="1600" kern="1200"/>
            <a:t> TRUE, FALSE, AND, OR</a:t>
          </a:r>
        </a:p>
        <a:p>
          <a:pPr marL="0" lvl="0" indent="0" algn="l" defTabSz="711200">
            <a:lnSpc>
              <a:spcPct val="100000"/>
            </a:lnSpc>
            <a:spcBef>
              <a:spcPct val="0"/>
            </a:spcBef>
            <a:spcAft>
              <a:spcPct val="35000"/>
            </a:spcAft>
            <a:buNone/>
          </a:pPr>
          <a:r>
            <a:rPr lang="en-US" sz="1600" kern="1200"/>
            <a:t>Can learn </a:t>
          </a:r>
          <a:r>
            <a:rPr lang="en-US" sz="1600" b="1" kern="1200"/>
            <a:t>from rules</a:t>
          </a:r>
        </a:p>
      </dsp:txBody>
      <dsp:txXfrm>
        <a:off x="5739" y="1588239"/>
        <a:ext cx="2210625" cy="1582527"/>
      </dsp:txXfrm>
    </dsp:sp>
    <dsp:sp modelId="{9595E575-8F44-4198-957D-B3721E39FF24}">
      <dsp:nvSpPr>
        <dsp:cNvPr id="0" name=""/>
        <dsp:cNvSpPr/>
      </dsp:nvSpPr>
      <dsp:spPr>
        <a:xfrm>
          <a:off x="2603224" y="302208"/>
          <a:ext cx="773718" cy="773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9CF6BE-DA7C-428C-BF64-9303F46390D8}">
      <dsp:nvSpPr>
        <dsp:cNvPr id="0" name=""/>
        <dsp:cNvSpPr/>
      </dsp:nvSpPr>
      <dsp:spPr>
        <a:xfrm>
          <a:off x="2603224"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Representational</a:t>
          </a:r>
          <a:endParaRPr lang="en-US" sz="2000" kern="1200"/>
        </a:p>
      </dsp:txBody>
      <dsp:txXfrm>
        <a:off x="2603224" y="1199274"/>
        <a:ext cx="2210625" cy="331593"/>
      </dsp:txXfrm>
    </dsp:sp>
    <dsp:sp modelId="{267E3F70-72D6-49C7-9B3B-88371FFBC61F}">
      <dsp:nvSpPr>
        <dsp:cNvPr id="0" name=""/>
        <dsp:cNvSpPr/>
      </dsp:nvSpPr>
      <dsp:spPr>
        <a:xfrm>
          <a:off x="2603224"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do statements refer to</a:t>
          </a:r>
        </a:p>
        <a:p>
          <a:pPr marL="0" lvl="0" indent="0" algn="l" defTabSz="711200">
            <a:lnSpc>
              <a:spcPct val="100000"/>
            </a:lnSpc>
            <a:spcBef>
              <a:spcPct val="0"/>
            </a:spcBef>
            <a:spcAft>
              <a:spcPct val="35000"/>
            </a:spcAft>
            <a:buNone/>
          </a:pPr>
          <a:r>
            <a:rPr lang="en-US" sz="1600" b="1" kern="1200"/>
            <a:t>Ex: </a:t>
          </a:r>
          <a:r>
            <a:rPr lang="en-US" sz="1600" kern="1200"/>
            <a:t>Cat, run, red, government</a:t>
          </a:r>
        </a:p>
        <a:p>
          <a:pPr marL="0" lvl="0" indent="0" algn="l" defTabSz="711200">
            <a:lnSpc>
              <a:spcPct val="100000"/>
            </a:lnSpc>
            <a:spcBef>
              <a:spcPct val="0"/>
            </a:spcBef>
            <a:spcAft>
              <a:spcPct val="35000"/>
            </a:spcAft>
            <a:buNone/>
          </a:pPr>
          <a:r>
            <a:rPr lang="en-US" sz="1600" kern="1200"/>
            <a:t>Can learn from a </a:t>
          </a:r>
          <a:r>
            <a:rPr lang="en-US" sz="1600" b="1" kern="1200"/>
            <a:t>dictionary </a:t>
          </a:r>
          <a:r>
            <a:rPr lang="en-US" sz="1600" b="0" kern="1200"/>
            <a:t>or a </a:t>
          </a:r>
          <a:r>
            <a:rPr lang="en-US" sz="1600" b="1" kern="1200"/>
            <a:t>picture</a:t>
          </a:r>
        </a:p>
      </dsp:txBody>
      <dsp:txXfrm>
        <a:off x="2603224" y="1588239"/>
        <a:ext cx="2210625" cy="1582527"/>
      </dsp:txXfrm>
    </dsp:sp>
    <dsp:sp modelId="{3F865597-A4EF-46FA-9A58-01F7EEF79A2B}">
      <dsp:nvSpPr>
        <dsp:cNvPr id="0" name=""/>
        <dsp:cNvSpPr/>
      </dsp:nvSpPr>
      <dsp:spPr>
        <a:xfrm>
          <a:off x="5200708" y="302208"/>
          <a:ext cx="773718" cy="773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4504E9-0F90-42FE-A1AE-127B8CE6CC7C}">
      <dsp:nvSpPr>
        <dsp:cNvPr id="0" name=""/>
        <dsp:cNvSpPr/>
      </dsp:nvSpPr>
      <dsp:spPr>
        <a:xfrm>
          <a:off x="5200708"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Relational</a:t>
          </a:r>
          <a:endParaRPr lang="en-US" sz="2000" kern="1200"/>
        </a:p>
      </dsp:txBody>
      <dsp:txXfrm>
        <a:off x="5200708" y="1199274"/>
        <a:ext cx="2210625" cy="331593"/>
      </dsp:txXfrm>
    </dsp:sp>
    <dsp:sp modelId="{6C5BD6F5-5F00-4A02-921D-16DB9F3F1A97}">
      <dsp:nvSpPr>
        <dsp:cNvPr id="0" name=""/>
        <dsp:cNvSpPr/>
      </dsp:nvSpPr>
      <dsp:spPr>
        <a:xfrm>
          <a:off x="5200708"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How do statements relate to each other</a:t>
          </a:r>
        </a:p>
        <a:p>
          <a:pPr marL="0" lvl="0" indent="0" algn="l" defTabSz="711200">
            <a:lnSpc>
              <a:spcPct val="100000"/>
            </a:lnSpc>
            <a:spcBef>
              <a:spcPct val="0"/>
            </a:spcBef>
            <a:spcAft>
              <a:spcPct val="35000"/>
            </a:spcAft>
            <a:buNone/>
          </a:pPr>
          <a:r>
            <a:rPr lang="en-US" sz="1600" b="1" kern="1200"/>
            <a:t>Ex: </a:t>
          </a:r>
          <a:r>
            <a:rPr lang="en-US" sz="1600" kern="1200"/>
            <a:t>Get, the, how, whom, respect</a:t>
          </a:r>
        </a:p>
        <a:p>
          <a:pPr marL="0" lvl="0" indent="0" algn="l" defTabSz="711200">
            <a:lnSpc>
              <a:spcPct val="100000"/>
            </a:lnSpc>
            <a:spcBef>
              <a:spcPct val="0"/>
            </a:spcBef>
            <a:spcAft>
              <a:spcPct val="35000"/>
            </a:spcAft>
            <a:buNone/>
          </a:pPr>
          <a:r>
            <a:rPr lang="en-US" sz="1600" kern="1200"/>
            <a:t>Can </a:t>
          </a:r>
          <a:r>
            <a:rPr lang="en-US" sz="1600" b="1" kern="1200">
              <a:solidFill>
                <a:srgbClr val="FF0000"/>
              </a:solidFill>
            </a:rPr>
            <a:t>only</a:t>
          </a:r>
          <a:r>
            <a:rPr lang="en-US" sz="1600" kern="1200"/>
            <a:t> </a:t>
          </a:r>
          <a:r>
            <a:rPr lang="en-US" sz="1600" b="0" kern="1200"/>
            <a:t>learn </a:t>
          </a:r>
          <a:r>
            <a:rPr lang="en-US" sz="1600" b="1" kern="1200"/>
            <a:t>from context</a:t>
          </a:r>
        </a:p>
      </dsp:txBody>
      <dsp:txXfrm>
        <a:off x="5200708" y="1588239"/>
        <a:ext cx="2210625" cy="15825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C07A0-3DDC-4A15-8B5F-1F0DCEA90FC1}">
      <dsp:nvSpPr>
        <dsp:cNvPr id="0" name=""/>
        <dsp:cNvSpPr/>
      </dsp:nvSpPr>
      <dsp:spPr>
        <a:xfrm>
          <a:off x="5739" y="302208"/>
          <a:ext cx="773718" cy="773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9AEBFD-89FC-4277-B19C-52BD3F2977AF}">
      <dsp:nvSpPr>
        <dsp:cNvPr id="0" name=""/>
        <dsp:cNvSpPr/>
      </dsp:nvSpPr>
      <dsp:spPr>
        <a:xfrm>
          <a:off x="5739"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Logical</a:t>
          </a:r>
          <a:endParaRPr lang="en-US" sz="2000" kern="1200"/>
        </a:p>
      </dsp:txBody>
      <dsp:txXfrm>
        <a:off x="5739" y="1199274"/>
        <a:ext cx="2210625" cy="331593"/>
      </dsp:txXfrm>
    </dsp:sp>
    <dsp:sp modelId="{2CDD9C79-5572-4D63-9D71-50DAA3CC9526}">
      <dsp:nvSpPr>
        <dsp:cNvPr id="0" name=""/>
        <dsp:cNvSpPr/>
      </dsp:nvSpPr>
      <dsp:spPr>
        <a:xfrm>
          <a:off x="5739"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makes statements true</a:t>
          </a:r>
        </a:p>
        <a:p>
          <a:pPr marL="0" lvl="0" indent="0" algn="l" defTabSz="711200">
            <a:lnSpc>
              <a:spcPct val="100000"/>
            </a:lnSpc>
            <a:spcBef>
              <a:spcPct val="0"/>
            </a:spcBef>
            <a:spcAft>
              <a:spcPct val="35000"/>
            </a:spcAft>
            <a:buNone/>
          </a:pPr>
          <a:r>
            <a:rPr lang="en-US" sz="1600" b="1" kern="1200"/>
            <a:t>Ex:</a:t>
          </a:r>
          <a:r>
            <a:rPr lang="en-US" sz="1600" kern="1200"/>
            <a:t> TRUE, FALSE, AND, OR</a:t>
          </a:r>
        </a:p>
        <a:p>
          <a:pPr marL="0" lvl="0" indent="0" algn="l" defTabSz="711200">
            <a:lnSpc>
              <a:spcPct val="100000"/>
            </a:lnSpc>
            <a:spcBef>
              <a:spcPct val="0"/>
            </a:spcBef>
            <a:spcAft>
              <a:spcPct val="35000"/>
            </a:spcAft>
            <a:buNone/>
          </a:pPr>
          <a:r>
            <a:rPr lang="en-US" sz="1600" kern="1200"/>
            <a:t>Can learn </a:t>
          </a:r>
          <a:r>
            <a:rPr lang="en-US" sz="1600" b="1" kern="1200"/>
            <a:t>from rules</a:t>
          </a:r>
        </a:p>
      </dsp:txBody>
      <dsp:txXfrm>
        <a:off x="5739" y="1588239"/>
        <a:ext cx="2210625" cy="1582527"/>
      </dsp:txXfrm>
    </dsp:sp>
    <dsp:sp modelId="{9595E575-8F44-4198-957D-B3721E39FF24}">
      <dsp:nvSpPr>
        <dsp:cNvPr id="0" name=""/>
        <dsp:cNvSpPr/>
      </dsp:nvSpPr>
      <dsp:spPr>
        <a:xfrm>
          <a:off x="2603224" y="302208"/>
          <a:ext cx="773718" cy="773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9CF6BE-DA7C-428C-BF64-9303F46390D8}">
      <dsp:nvSpPr>
        <dsp:cNvPr id="0" name=""/>
        <dsp:cNvSpPr/>
      </dsp:nvSpPr>
      <dsp:spPr>
        <a:xfrm>
          <a:off x="2603224"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Representational</a:t>
          </a:r>
          <a:endParaRPr lang="en-US" sz="2000" kern="1200"/>
        </a:p>
      </dsp:txBody>
      <dsp:txXfrm>
        <a:off x="2603224" y="1199274"/>
        <a:ext cx="2210625" cy="331593"/>
      </dsp:txXfrm>
    </dsp:sp>
    <dsp:sp modelId="{267E3F70-72D6-49C7-9B3B-88371FFBC61F}">
      <dsp:nvSpPr>
        <dsp:cNvPr id="0" name=""/>
        <dsp:cNvSpPr/>
      </dsp:nvSpPr>
      <dsp:spPr>
        <a:xfrm>
          <a:off x="2603224"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do statements refer to</a:t>
          </a:r>
        </a:p>
        <a:p>
          <a:pPr marL="0" lvl="0" indent="0" algn="l" defTabSz="711200">
            <a:lnSpc>
              <a:spcPct val="100000"/>
            </a:lnSpc>
            <a:spcBef>
              <a:spcPct val="0"/>
            </a:spcBef>
            <a:spcAft>
              <a:spcPct val="35000"/>
            </a:spcAft>
            <a:buNone/>
          </a:pPr>
          <a:r>
            <a:rPr lang="en-US" sz="1600" b="1" kern="1200"/>
            <a:t>Ex: </a:t>
          </a:r>
          <a:r>
            <a:rPr lang="en-US" sz="1600" kern="1200"/>
            <a:t>Cat, run, red, government</a:t>
          </a:r>
        </a:p>
        <a:p>
          <a:pPr marL="0" lvl="0" indent="0" algn="l" defTabSz="711200">
            <a:lnSpc>
              <a:spcPct val="100000"/>
            </a:lnSpc>
            <a:spcBef>
              <a:spcPct val="0"/>
            </a:spcBef>
            <a:spcAft>
              <a:spcPct val="35000"/>
            </a:spcAft>
            <a:buNone/>
          </a:pPr>
          <a:r>
            <a:rPr lang="en-US" sz="1600" kern="1200"/>
            <a:t>Can learn from a </a:t>
          </a:r>
          <a:r>
            <a:rPr lang="en-US" sz="1600" b="1" kern="1200"/>
            <a:t>dictionary </a:t>
          </a:r>
          <a:r>
            <a:rPr lang="en-US" sz="1600" b="0" kern="1200"/>
            <a:t>or a </a:t>
          </a:r>
          <a:r>
            <a:rPr lang="en-US" sz="1600" b="1" kern="1200"/>
            <a:t>picture</a:t>
          </a:r>
        </a:p>
      </dsp:txBody>
      <dsp:txXfrm>
        <a:off x="2603224" y="1588239"/>
        <a:ext cx="2210625" cy="1582527"/>
      </dsp:txXfrm>
    </dsp:sp>
    <dsp:sp modelId="{3F865597-A4EF-46FA-9A58-01F7EEF79A2B}">
      <dsp:nvSpPr>
        <dsp:cNvPr id="0" name=""/>
        <dsp:cNvSpPr/>
      </dsp:nvSpPr>
      <dsp:spPr>
        <a:xfrm>
          <a:off x="5200708" y="302208"/>
          <a:ext cx="773718" cy="773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4504E9-0F90-42FE-A1AE-127B8CE6CC7C}">
      <dsp:nvSpPr>
        <dsp:cNvPr id="0" name=""/>
        <dsp:cNvSpPr/>
      </dsp:nvSpPr>
      <dsp:spPr>
        <a:xfrm>
          <a:off x="5200708"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Relational</a:t>
          </a:r>
          <a:endParaRPr lang="en-US" sz="2000" kern="1200"/>
        </a:p>
      </dsp:txBody>
      <dsp:txXfrm>
        <a:off x="5200708" y="1199274"/>
        <a:ext cx="2210625" cy="331593"/>
      </dsp:txXfrm>
    </dsp:sp>
    <dsp:sp modelId="{6C5BD6F5-5F00-4A02-921D-16DB9F3F1A97}">
      <dsp:nvSpPr>
        <dsp:cNvPr id="0" name=""/>
        <dsp:cNvSpPr/>
      </dsp:nvSpPr>
      <dsp:spPr>
        <a:xfrm>
          <a:off x="5200708"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How do statements relate to each other</a:t>
          </a:r>
        </a:p>
        <a:p>
          <a:pPr marL="0" lvl="0" indent="0" algn="l" defTabSz="711200">
            <a:lnSpc>
              <a:spcPct val="100000"/>
            </a:lnSpc>
            <a:spcBef>
              <a:spcPct val="0"/>
            </a:spcBef>
            <a:spcAft>
              <a:spcPct val="35000"/>
            </a:spcAft>
            <a:buNone/>
          </a:pPr>
          <a:r>
            <a:rPr lang="en-US" sz="1600" b="1" kern="1200"/>
            <a:t>Ex: </a:t>
          </a:r>
          <a:r>
            <a:rPr lang="en-US" sz="1600" kern="1200"/>
            <a:t>Get, the, how, whom, respect</a:t>
          </a:r>
        </a:p>
        <a:p>
          <a:pPr marL="0" lvl="0" indent="0" algn="l" defTabSz="711200">
            <a:lnSpc>
              <a:spcPct val="100000"/>
            </a:lnSpc>
            <a:spcBef>
              <a:spcPct val="0"/>
            </a:spcBef>
            <a:spcAft>
              <a:spcPct val="35000"/>
            </a:spcAft>
            <a:buNone/>
          </a:pPr>
          <a:r>
            <a:rPr lang="en-US" sz="1600" kern="1200"/>
            <a:t>Can </a:t>
          </a:r>
          <a:r>
            <a:rPr lang="en-US" sz="1600" b="1" kern="1200">
              <a:solidFill>
                <a:srgbClr val="FF0000"/>
              </a:solidFill>
            </a:rPr>
            <a:t>only</a:t>
          </a:r>
          <a:r>
            <a:rPr lang="en-US" sz="1600" kern="1200"/>
            <a:t> </a:t>
          </a:r>
          <a:r>
            <a:rPr lang="en-US" sz="1600" b="0" kern="1200"/>
            <a:t>learn </a:t>
          </a:r>
          <a:r>
            <a:rPr lang="en-US" sz="1600" b="1" kern="1200"/>
            <a:t>from context</a:t>
          </a:r>
        </a:p>
      </dsp:txBody>
      <dsp:txXfrm>
        <a:off x="5200708" y="1588239"/>
        <a:ext cx="2210625" cy="15825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C07A0-3DDC-4A15-8B5F-1F0DCEA90FC1}">
      <dsp:nvSpPr>
        <dsp:cNvPr id="0" name=""/>
        <dsp:cNvSpPr/>
      </dsp:nvSpPr>
      <dsp:spPr>
        <a:xfrm>
          <a:off x="5739" y="302208"/>
          <a:ext cx="773718" cy="7737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9AEBFD-89FC-4277-B19C-52BD3F2977AF}">
      <dsp:nvSpPr>
        <dsp:cNvPr id="0" name=""/>
        <dsp:cNvSpPr/>
      </dsp:nvSpPr>
      <dsp:spPr>
        <a:xfrm>
          <a:off x="5739"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Logical</a:t>
          </a:r>
          <a:endParaRPr lang="en-US" sz="2000" kern="1200"/>
        </a:p>
      </dsp:txBody>
      <dsp:txXfrm>
        <a:off x="5739" y="1199274"/>
        <a:ext cx="2210625" cy="331593"/>
      </dsp:txXfrm>
    </dsp:sp>
    <dsp:sp modelId="{2CDD9C79-5572-4D63-9D71-50DAA3CC9526}">
      <dsp:nvSpPr>
        <dsp:cNvPr id="0" name=""/>
        <dsp:cNvSpPr/>
      </dsp:nvSpPr>
      <dsp:spPr>
        <a:xfrm>
          <a:off x="5739"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makes statements true</a:t>
          </a:r>
        </a:p>
        <a:p>
          <a:pPr marL="0" lvl="0" indent="0" algn="l" defTabSz="711200">
            <a:lnSpc>
              <a:spcPct val="100000"/>
            </a:lnSpc>
            <a:spcBef>
              <a:spcPct val="0"/>
            </a:spcBef>
            <a:spcAft>
              <a:spcPct val="35000"/>
            </a:spcAft>
            <a:buNone/>
          </a:pPr>
          <a:r>
            <a:rPr lang="en-US" sz="1600" b="1" kern="1200"/>
            <a:t>Ex:</a:t>
          </a:r>
          <a:r>
            <a:rPr lang="en-US" sz="1600" kern="1200"/>
            <a:t> TRUE, FALSE, AND, OR</a:t>
          </a:r>
        </a:p>
        <a:p>
          <a:pPr marL="0" lvl="0" indent="0" algn="l" defTabSz="711200">
            <a:lnSpc>
              <a:spcPct val="100000"/>
            </a:lnSpc>
            <a:spcBef>
              <a:spcPct val="0"/>
            </a:spcBef>
            <a:spcAft>
              <a:spcPct val="35000"/>
            </a:spcAft>
            <a:buNone/>
          </a:pPr>
          <a:r>
            <a:rPr lang="en-US" sz="1600" kern="1200"/>
            <a:t>Can learn </a:t>
          </a:r>
          <a:r>
            <a:rPr lang="en-US" sz="1600" b="1" kern="1200"/>
            <a:t>from rules</a:t>
          </a:r>
        </a:p>
      </dsp:txBody>
      <dsp:txXfrm>
        <a:off x="5739" y="1588239"/>
        <a:ext cx="2210625" cy="1582527"/>
      </dsp:txXfrm>
    </dsp:sp>
    <dsp:sp modelId="{9595E575-8F44-4198-957D-B3721E39FF24}">
      <dsp:nvSpPr>
        <dsp:cNvPr id="0" name=""/>
        <dsp:cNvSpPr/>
      </dsp:nvSpPr>
      <dsp:spPr>
        <a:xfrm>
          <a:off x="2603224" y="302208"/>
          <a:ext cx="773718" cy="773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9CF6BE-DA7C-428C-BF64-9303F46390D8}">
      <dsp:nvSpPr>
        <dsp:cNvPr id="0" name=""/>
        <dsp:cNvSpPr/>
      </dsp:nvSpPr>
      <dsp:spPr>
        <a:xfrm>
          <a:off x="2603224"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Representational</a:t>
          </a:r>
          <a:endParaRPr lang="en-US" sz="2000" kern="1200"/>
        </a:p>
      </dsp:txBody>
      <dsp:txXfrm>
        <a:off x="2603224" y="1199274"/>
        <a:ext cx="2210625" cy="331593"/>
      </dsp:txXfrm>
    </dsp:sp>
    <dsp:sp modelId="{267E3F70-72D6-49C7-9B3B-88371FFBC61F}">
      <dsp:nvSpPr>
        <dsp:cNvPr id="0" name=""/>
        <dsp:cNvSpPr/>
      </dsp:nvSpPr>
      <dsp:spPr>
        <a:xfrm>
          <a:off x="2603224"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do statements refer to</a:t>
          </a:r>
        </a:p>
        <a:p>
          <a:pPr marL="0" lvl="0" indent="0" algn="l" defTabSz="711200">
            <a:lnSpc>
              <a:spcPct val="100000"/>
            </a:lnSpc>
            <a:spcBef>
              <a:spcPct val="0"/>
            </a:spcBef>
            <a:spcAft>
              <a:spcPct val="35000"/>
            </a:spcAft>
            <a:buNone/>
          </a:pPr>
          <a:r>
            <a:rPr lang="en-US" sz="1600" b="1" kern="1200"/>
            <a:t>Ex: </a:t>
          </a:r>
          <a:r>
            <a:rPr lang="en-US" sz="1600" kern="1200"/>
            <a:t>Cat, run, red, government</a:t>
          </a:r>
        </a:p>
        <a:p>
          <a:pPr marL="0" lvl="0" indent="0" algn="l" defTabSz="711200">
            <a:lnSpc>
              <a:spcPct val="100000"/>
            </a:lnSpc>
            <a:spcBef>
              <a:spcPct val="0"/>
            </a:spcBef>
            <a:spcAft>
              <a:spcPct val="35000"/>
            </a:spcAft>
            <a:buNone/>
          </a:pPr>
          <a:r>
            <a:rPr lang="en-US" sz="1600" kern="1200"/>
            <a:t>Can learn from a </a:t>
          </a:r>
          <a:r>
            <a:rPr lang="en-US" sz="1600" b="1" kern="1200"/>
            <a:t>dictionary </a:t>
          </a:r>
          <a:r>
            <a:rPr lang="en-US" sz="1600" b="0" kern="1200"/>
            <a:t>or a </a:t>
          </a:r>
          <a:r>
            <a:rPr lang="en-US" sz="1600" b="1" kern="1200"/>
            <a:t>picture</a:t>
          </a:r>
        </a:p>
      </dsp:txBody>
      <dsp:txXfrm>
        <a:off x="2603224" y="1588239"/>
        <a:ext cx="2210625" cy="1582527"/>
      </dsp:txXfrm>
    </dsp:sp>
    <dsp:sp modelId="{3F865597-A4EF-46FA-9A58-01F7EEF79A2B}">
      <dsp:nvSpPr>
        <dsp:cNvPr id="0" name=""/>
        <dsp:cNvSpPr/>
      </dsp:nvSpPr>
      <dsp:spPr>
        <a:xfrm>
          <a:off x="5200708" y="302208"/>
          <a:ext cx="773718" cy="773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4504E9-0F90-42FE-A1AE-127B8CE6CC7C}">
      <dsp:nvSpPr>
        <dsp:cNvPr id="0" name=""/>
        <dsp:cNvSpPr/>
      </dsp:nvSpPr>
      <dsp:spPr>
        <a:xfrm>
          <a:off x="5200708"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Relational</a:t>
          </a:r>
          <a:endParaRPr lang="en-US" sz="2000" kern="1200"/>
        </a:p>
      </dsp:txBody>
      <dsp:txXfrm>
        <a:off x="5200708" y="1199274"/>
        <a:ext cx="2210625" cy="331593"/>
      </dsp:txXfrm>
    </dsp:sp>
    <dsp:sp modelId="{6C5BD6F5-5F00-4A02-921D-16DB9F3F1A97}">
      <dsp:nvSpPr>
        <dsp:cNvPr id="0" name=""/>
        <dsp:cNvSpPr/>
      </dsp:nvSpPr>
      <dsp:spPr>
        <a:xfrm>
          <a:off x="5200708"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How do statements relate to each other</a:t>
          </a:r>
        </a:p>
        <a:p>
          <a:pPr marL="0" lvl="0" indent="0" algn="l" defTabSz="711200">
            <a:lnSpc>
              <a:spcPct val="100000"/>
            </a:lnSpc>
            <a:spcBef>
              <a:spcPct val="0"/>
            </a:spcBef>
            <a:spcAft>
              <a:spcPct val="35000"/>
            </a:spcAft>
            <a:buNone/>
          </a:pPr>
          <a:r>
            <a:rPr lang="en-US" sz="1600" b="1" kern="1200"/>
            <a:t>Ex: </a:t>
          </a:r>
          <a:r>
            <a:rPr lang="en-US" sz="1600" kern="1200"/>
            <a:t>Get, the, how, whom, respect</a:t>
          </a:r>
        </a:p>
        <a:p>
          <a:pPr marL="0" lvl="0" indent="0" algn="l" defTabSz="711200">
            <a:lnSpc>
              <a:spcPct val="100000"/>
            </a:lnSpc>
            <a:spcBef>
              <a:spcPct val="0"/>
            </a:spcBef>
            <a:spcAft>
              <a:spcPct val="35000"/>
            </a:spcAft>
            <a:buNone/>
          </a:pPr>
          <a:r>
            <a:rPr lang="en-US" sz="1600" kern="1200"/>
            <a:t>Can </a:t>
          </a:r>
          <a:r>
            <a:rPr lang="en-US" sz="1600" b="1" kern="1200">
              <a:solidFill>
                <a:srgbClr val="FF0000"/>
              </a:solidFill>
            </a:rPr>
            <a:t>only</a:t>
          </a:r>
          <a:r>
            <a:rPr lang="en-US" sz="1600" kern="1200"/>
            <a:t> </a:t>
          </a:r>
          <a:r>
            <a:rPr lang="en-US" sz="1600" b="0" kern="1200"/>
            <a:t>learn </a:t>
          </a:r>
          <a:r>
            <a:rPr lang="en-US" sz="1600" b="1" kern="1200"/>
            <a:t>from context</a:t>
          </a:r>
        </a:p>
      </dsp:txBody>
      <dsp:txXfrm>
        <a:off x="5200708" y="1588239"/>
        <a:ext cx="2210625" cy="15825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C07A0-3DDC-4A15-8B5F-1F0DCEA90FC1}">
      <dsp:nvSpPr>
        <dsp:cNvPr id="0" name=""/>
        <dsp:cNvSpPr/>
      </dsp:nvSpPr>
      <dsp:spPr>
        <a:xfrm>
          <a:off x="5739" y="302208"/>
          <a:ext cx="773718" cy="7737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9AEBFD-89FC-4277-B19C-52BD3F2977AF}">
      <dsp:nvSpPr>
        <dsp:cNvPr id="0" name=""/>
        <dsp:cNvSpPr/>
      </dsp:nvSpPr>
      <dsp:spPr>
        <a:xfrm>
          <a:off x="5739"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Logical</a:t>
          </a:r>
          <a:endParaRPr lang="en-US" sz="2000" kern="1200"/>
        </a:p>
      </dsp:txBody>
      <dsp:txXfrm>
        <a:off x="5739" y="1199274"/>
        <a:ext cx="2210625" cy="331593"/>
      </dsp:txXfrm>
    </dsp:sp>
    <dsp:sp modelId="{2CDD9C79-5572-4D63-9D71-50DAA3CC9526}">
      <dsp:nvSpPr>
        <dsp:cNvPr id="0" name=""/>
        <dsp:cNvSpPr/>
      </dsp:nvSpPr>
      <dsp:spPr>
        <a:xfrm>
          <a:off x="5739"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makes statements true</a:t>
          </a:r>
        </a:p>
        <a:p>
          <a:pPr marL="0" lvl="0" indent="0" algn="l" defTabSz="711200">
            <a:lnSpc>
              <a:spcPct val="100000"/>
            </a:lnSpc>
            <a:spcBef>
              <a:spcPct val="0"/>
            </a:spcBef>
            <a:spcAft>
              <a:spcPct val="35000"/>
            </a:spcAft>
            <a:buNone/>
          </a:pPr>
          <a:r>
            <a:rPr lang="en-US" sz="1600" b="1" kern="1200"/>
            <a:t>Ex:</a:t>
          </a:r>
          <a:r>
            <a:rPr lang="en-US" sz="1600" kern="1200"/>
            <a:t> TRUE, FALSE, AND, OR</a:t>
          </a:r>
        </a:p>
        <a:p>
          <a:pPr marL="0" lvl="0" indent="0" algn="l" defTabSz="711200">
            <a:lnSpc>
              <a:spcPct val="100000"/>
            </a:lnSpc>
            <a:spcBef>
              <a:spcPct val="0"/>
            </a:spcBef>
            <a:spcAft>
              <a:spcPct val="35000"/>
            </a:spcAft>
            <a:buNone/>
          </a:pPr>
          <a:r>
            <a:rPr lang="en-US" sz="1600" kern="1200"/>
            <a:t>Can learn </a:t>
          </a:r>
          <a:r>
            <a:rPr lang="en-US" sz="1600" b="1" kern="1200"/>
            <a:t>from rules</a:t>
          </a:r>
        </a:p>
      </dsp:txBody>
      <dsp:txXfrm>
        <a:off x="5739" y="1588239"/>
        <a:ext cx="2210625" cy="1582527"/>
      </dsp:txXfrm>
    </dsp:sp>
    <dsp:sp modelId="{9595E575-8F44-4198-957D-B3721E39FF24}">
      <dsp:nvSpPr>
        <dsp:cNvPr id="0" name=""/>
        <dsp:cNvSpPr/>
      </dsp:nvSpPr>
      <dsp:spPr>
        <a:xfrm>
          <a:off x="2603224" y="302208"/>
          <a:ext cx="773718" cy="773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9CF6BE-DA7C-428C-BF64-9303F46390D8}">
      <dsp:nvSpPr>
        <dsp:cNvPr id="0" name=""/>
        <dsp:cNvSpPr/>
      </dsp:nvSpPr>
      <dsp:spPr>
        <a:xfrm>
          <a:off x="2603224"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Representational</a:t>
          </a:r>
          <a:endParaRPr lang="en-US" sz="2000" kern="1200"/>
        </a:p>
      </dsp:txBody>
      <dsp:txXfrm>
        <a:off x="2603224" y="1199274"/>
        <a:ext cx="2210625" cy="331593"/>
      </dsp:txXfrm>
    </dsp:sp>
    <dsp:sp modelId="{267E3F70-72D6-49C7-9B3B-88371FFBC61F}">
      <dsp:nvSpPr>
        <dsp:cNvPr id="0" name=""/>
        <dsp:cNvSpPr/>
      </dsp:nvSpPr>
      <dsp:spPr>
        <a:xfrm>
          <a:off x="2603224"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do statements refer to</a:t>
          </a:r>
        </a:p>
        <a:p>
          <a:pPr marL="0" lvl="0" indent="0" algn="l" defTabSz="711200">
            <a:lnSpc>
              <a:spcPct val="100000"/>
            </a:lnSpc>
            <a:spcBef>
              <a:spcPct val="0"/>
            </a:spcBef>
            <a:spcAft>
              <a:spcPct val="35000"/>
            </a:spcAft>
            <a:buNone/>
          </a:pPr>
          <a:r>
            <a:rPr lang="en-US" sz="1600" b="1" kern="1200"/>
            <a:t>Ex: </a:t>
          </a:r>
          <a:r>
            <a:rPr lang="en-US" sz="1600" kern="1200"/>
            <a:t>Cat, run, red, government</a:t>
          </a:r>
        </a:p>
        <a:p>
          <a:pPr marL="0" lvl="0" indent="0" algn="l" defTabSz="711200">
            <a:lnSpc>
              <a:spcPct val="100000"/>
            </a:lnSpc>
            <a:spcBef>
              <a:spcPct val="0"/>
            </a:spcBef>
            <a:spcAft>
              <a:spcPct val="35000"/>
            </a:spcAft>
            <a:buNone/>
          </a:pPr>
          <a:r>
            <a:rPr lang="en-US" sz="1600" kern="1200"/>
            <a:t>Can learn from a </a:t>
          </a:r>
          <a:r>
            <a:rPr lang="en-US" sz="1600" b="1" kern="1200"/>
            <a:t>dictionary </a:t>
          </a:r>
          <a:r>
            <a:rPr lang="en-US" sz="1600" b="0" kern="1200"/>
            <a:t>or a </a:t>
          </a:r>
          <a:r>
            <a:rPr lang="en-US" sz="1600" b="1" kern="1200"/>
            <a:t>picture</a:t>
          </a:r>
        </a:p>
      </dsp:txBody>
      <dsp:txXfrm>
        <a:off x="2603224" y="1588239"/>
        <a:ext cx="2210625" cy="1582527"/>
      </dsp:txXfrm>
    </dsp:sp>
    <dsp:sp modelId="{3F865597-A4EF-46FA-9A58-01F7EEF79A2B}">
      <dsp:nvSpPr>
        <dsp:cNvPr id="0" name=""/>
        <dsp:cNvSpPr/>
      </dsp:nvSpPr>
      <dsp:spPr>
        <a:xfrm>
          <a:off x="5200708" y="302208"/>
          <a:ext cx="773718" cy="773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4504E9-0F90-42FE-A1AE-127B8CE6CC7C}">
      <dsp:nvSpPr>
        <dsp:cNvPr id="0" name=""/>
        <dsp:cNvSpPr/>
      </dsp:nvSpPr>
      <dsp:spPr>
        <a:xfrm>
          <a:off x="5200708"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Relational</a:t>
          </a:r>
          <a:endParaRPr lang="en-US" sz="2000" kern="1200"/>
        </a:p>
      </dsp:txBody>
      <dsp:txXfrm>
        <a:off x="5200708" y="1199274"/>
        <a:ext cx="2210625" cy="331593"/>
      </dsp:txXfrm>
    </dsp:sp>
    <dsp:sp modelId="{6C5BD6F5-5F00-4A02-921D-16DB9F3F1A97}">
      <dsp:nvSpPr>
        <dsp:cNvPr id="0" name=""/>
        <dsp:cNvSpPr/>
      </dsp:nvSpPr>
      <dsp:spPr>
        <a:xfrm>
          <a:off x="5200708"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How do statements relate to each other</a:t>
          </a:r>
        </a:p>
        <a:p>
          <a:pPr marL="0" lvl="0" indent="0" algn="l" defTabSz="711200">
            <a:lnSpc>
              <a:spcPct val="100000"/>
            </a:lnSpc>
            <a:spcBef>
              <a:spcPct val="0"/>
            </a:spcBef>
            <a:spcAft>
              <a:spcPct val="35000"/>
            </a:spcAft>
            <a:buNone/>
          </a:pPr>
          <a:r>
            <a:rPr lang="en-US" sz="1600" b="1" kern="1200"/>
            <a:t>Ex: </a:t>
          </a:r>
          <a:r>
            <a:rPr lang="en-US" sz="1600" kern="1200"/>
            <a:t>Get, the, how, whom, respect</a:t>
          </a:r>
        </a:p>
        <a:p>
          <a:pPr marL="0" lvl="0" indent="0" algn="l" defTabSz="711200">
            <a:lnSpc>
              <a:spcPct val="100000"/>
            </a:lnSpc>
            <a:spcBef>
              <a:spcPct val="0"/>
            </a:spcBef>
            <a:spcAft>
              <a:spcPct val="35000"/>
            </a:spcAft>
            <a:buNone/>
          </a:pPr>
          <a:r>
            <a:rPr lang="en-US" sz="1600" kern="1200"/>
            <a:t>Can </a:t>
          </a:r>
          <a:r>
            <a:rPr lang="en-US" sz="1600" b="1" kern="1200">
              <a:solidFill>
                <a:srgbClr val="FF0000"/>
              </a:solidFill>
            </a:rPr>
            <a:t>only</a:t>
          </a:r>
          <a:r>
            <a:rPr lang="en-US" sz="1600" kern="1200"/>
            <a:t> </a:t>
          </a:r>
          <a:r>
            <a:rPr lang="en-US" sz="1600" b="0" kern="1200"/>
            <a:t>learn </a:t>
          </a:r>
          <a:r>
            <a:rPr lang="en-US" sz="1600" b="1" kern="1200"/>
            <a:t>from context</a:t>
          </a:r>
        </a:p>
      </dsp:txBody>
      <dsp:txXfrm>
        <a:off x="5200708" y="1588239"/>
        <a:ext cx="2210625" cy="15825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C07A0-3DDC-4A15-8B5F-1F0DCEA90FC1}">
      <dsp:nvSpPr>
        <dsp:cNvPr id="0" name=""/>
        <dsp:cNvSpPr/>
      </dsp:nvSpPr>
      <dsp:spPr>
        <a:xfrm>
          <a:off x="5739" y="302208"/>
          <a:ext cx="773718" cy="7737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9AEBFD-89FC-4277-B19C-52BD3F2977AF}">
      <dsp:nvSpPr>
        <dsp:cNvPr id="0" name=""/>
        <dsp:cNvSpPr/>
      </dsp:nvSpPr>
      <dsp:spPr>
        <a:xfrm>
          <a:off x="5739"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Logical</a:t>
          </a:r>
          <a:endParaRPr lang="en-US" sz="2000" kern="1200"/>
        </a:p>
      </dsp:txBody>
      <dsp:txXfrm>
        <a:off x="5739" y="1199274"/>
        <a:ext cx="2210625" cy="331593"/>
      </dsp:txXfrm>
    </dsp:sp>
    <dsp:sp modelId="{2CDD9C79-5572-4D63-9D71-50DAA3CC9526}">
      <dsp:nvSpPr>
        <dsp:cNvPr id="0" name=""/>
        <dsp:cNvSpPr/>
      </dsp:nvSpPr>
      <dsp:spPr>
        <a:xfrm>
          <a:off x="5739"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makes statements true</a:t>
          </a:r>
        </a:p>
        <a:p>
          <a:pPr marL="0" lvl="0" indent="0" algn="l" defTabSz="711200">
            <a:lnSpc>
              <a:spcPct val="100000"/>
            </a:lnSpc>
            <a:spcBef>
              <a:spcPct val="0"/>
            </a:spcBef>
            <a:spcAft>
              <a:spcPct val="35000"/>
            </a:spcAft>
            <a:buNone/>
          </a:pPr>
          <a:r>
            <a:rPr lang="en-US" sz="1600" b="1" kern="1200"/>
            <a:t>Ex:</a:t>
          </a:r>
          <a:r>
            <a:rPr lang="en-US" sz="1600" kern="1200"/>
            <a:t> TRUE, FALSE, AND, OR</a:t>
          </a:r>
        </a:p>
        <a:p>
          <a:pPr marL="0" lvl="0" indent="0" algn="l" defTabSz="711200">
            <a:lnSpc>
              <a:spcPct val="100000"/>
            </a:lnSpc>
            <a:spcBef>
              <a:spcPct val="0"/>
            </a:spcBef>
            <a:spcAft>
              <a:spcPct val="35000"/>
            </a:spcAft>
            <a:buNone/>
          </a:pPr>
          <a:r>
            <a:rPr lang="en-US" sz="1600" kern="1200"/>
            <a:t>Can learn </a:t>
          </a:r>
          <a:r>
            <a:rPr lang="en-US" sz="1600" b="1" kern="1200"/>
            <a:t>from rules</a:t>
          </a:r>
        </a:p>
      </dsp:txBody>
      <dsp:txXfrm>
        <a:off x="5739" y="1588239"/>
        <a:ext cx="2210625" cy="1582527"/>
      </dsp:txXfrm>
    </dsp:sp>
    <dsp:sp modelId="{9595E575-8F44-4198-957D-B3721E39FF24}">
      <dsp:nvSpPr>
        <dsp:cNvPr id="0" name=""/>
        <dsp:cNvSpPr/>
      </dsp:nvSpPr>
      <dsp:spPr>
        <a:xfrm>
          <a:off x="2603224" y="302208"/>
          <a:ext cx="773718" cy="773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9CF6BE-DA7C-428C-BF64-9303F46390D8}">
      <dsp:nvSpPr>
        <dsp:cNvPr id="0" name=""/>
        <dsp:cNvSpPr/>
      </dsp:nvSpPr>
      <dsp:spPr>
        <a:xfrm>
          <a:off x="2603224"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Representational</a:t>
          </a:r>
          <a:endParaRPr lang="en-US" sz="2000" kern="1200"/>
        </a:p>
      </dsp:txBody>
      <dsp:txXfrm>
        <a:off x="2603224" y="1199274"/>
        <a:ext cx="2210625" cy="331593"/>
      </dsp:txXfrm>
    </dsp:sp>
    <dsp:sp modelId="{267E3F70-72D6-49C7-9B3B-88371FFBC61F}">
      <dsp:nvSpPr>
        <dsp:cNvPr id="0" name=""/>
        <dsp:cNvSpPr/>
      </dsp:nvSpPr>
      <dsp:spPr>
        <a:xfrm>
          <a:off x="2603224"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do statements refer to</a:t>
          </a:r>
        </a:p>
        <a:p>
          <a:pPr marL="0" lvl="0" indent="0" algn="l" defTabSz="711200">
            <a:lnSpc>
              <a:spcPct val="100000"/>
            </a:lnSpc>
            <a:spcBef>
              <a:spcPct val="0"/>
            </a:spcBef>
            <a:spcAft>
              <a:spcPct val="35000"/>
            </a:spcAft>
            <a:buNone/>
          </a:pPr>
          <a:r>
            <a:rPr lang="en-US" sz="1600" b="1" kern="1200"/>
            <a:t>Ex: </a:t>
          </a:r>
          <a:r>
            <a:rPr lang="en-US" sz="1600" kern="1200"/>
            <a:t>Cat, run, red, government</a:t>
          </a:r>
        </a:p>
        <a:p>
          <a:pPr marL="0" lvl="0" indent="0" algn="l" defTabSz="711200">
            <a:lnSpc>
              <a:spcPct val="100000"/>
            </a:lnSpc>
            <a:spcBef>
              <a:spcPct val="0"/>
            </a:spcBef>
            <a:spcAft>
              <a:spcPct val="35000"/>
            </a:spcAft>
            <a:buNone/>
          </a:pPr>
          <a:r>
            <a:rPr lang="en-US" sz="1600" kern="1200"/>
            <a:t>Can learn from a </a:t>
          </a:r>
          <a:r>
            <a:rPr lang="en-US" sz="1600" b="1" kern="1200"/>
            <a:t>dictionary </a:t>
          </a:r>
          <a:r>
            <a:rPr lang="en-US" sz="1600" b="0" kern="1200"/>
            <a:t>or a </a:t>
          </a:r>
          <a:r>
            <a:rPr lang="en-US" sz="1600" b="1" kern="1200"/>
            <a:t>picture</a:t>
          </a:r>
        </a:p>
      </dsp:txBody>
      <dsp:txXfrm>
        <a:off x="2603224" y="1588239"/>
        <a:ext cx="2210625" cy="1582527"/>
      </dsp:txXfrm>
    </dsp:sp>
    <dsp:sp modelId="{3F865597-A4EF-46FA-9A58-01F7EEF79A2B}">
      <dsp:nvSpPr>
        <dsp:cNvPr id="0" name=""/>
        <dsp:cNvSpPr/>
      </dsp:nvSpPr>
      <dsp:spPr>
        <a:xfrm>
          <a:off x="5200708" y="302208"/>
          <a:ext cx="773718" cy="773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4504E9-0F90-42FE-A1AE-127B8CE6CC7C}">
      <dsp:nvSpPr>
        <dsp:cNvPr id="0" name=""/>
        <dsp:cNvSpPr/>
      </dsp:nvSpPr>
      <dsp:spPr>
        <a:xfrm>
          <a:off x="5200708"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Relational</a:t>
          </a:r>
          <a:endParaRPr lang="en-US" sz="2000" kern="1200"/>
        </a:p>
      </dsp:txBody>
      <dsp:txXfrm>
        <a:off x="5200708" y="1199274"/>
        <a:ext cx="2210625" cy="331593"/>
      </dsp:txXfrm>
    </dsp:sp>
    <dsp:sp modelId="{6C5BD6F5-5F00-4A02-921D-16DB9F3F1A97}">
      <dsp:nvSpPr>
        <dsp:cNvPr id="0" name=""/>
        <dsp:cNvSpPr/>
      </dsp:nvSpPr>
      <dsp:spPr>
        <a:xfrm>
          <a:off x="5200708"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How do statements relate to each other</a:t>
          </a:r>
        </a:p>
        <a:p>
          <a:pPr marL="0" lvl="0" indent="0" algn="l" defTabSz="711200">
            <a:lnSpc>
              <a:spcPct val="100000"/>
            </a:lnSpc>
            <a:spcBef>
              <a:spcPct val="0"/>
            </a:spcBef>
            <a:spcAft>
              <a:spcPct val="35000"/>
            </a:spcAft>
            <a:buNone/>
          </a:pPr>
          <a:r>
            <a:rPr lang="en-US" sz="1600" b="1" kern="1200"/>
            <a:t>Ex: </a:t>
          </a:r>
          <a:r>
            <a:rPr lang="en-US" sz="1600" kern="1200"/>
            <a:t>Get, the, how, whom, respect</a:t>
          </a:r>
        </a:p>
        <a:p>
          <a:pPr marL="0" lvl="0" indent="0" algn="l" defTabSz="711200">
            <a:lnSpc>
              <a:spcPct val="100000"/>
            </a:lnSpc>
            <a:spcBef>
              <a:spcPct val="0"/>
            </a:spcBef>
            <a:spcAft>
              <a:spcPct val="35000"/>
            </a:spcAft>
            <a:buNone/>
          </a:pPr>
          <a:r>
            <a:rPr lang="en-US" sz="1600" kern="1200"/>
            <a:t>Can </a:t>
          </a:r>
          <a:r>
            <a:rPr lang="en-US" sz="1600" b="1" kern="1200">
              <a:solidFill>
                <a:srgbClr val="FF0000"/>
              </a:solidFill>
            </a:rPr>
            <a:t>only</a:t>
          </a:r>
          <a:r>
            <a:rPr lang="en-US" sz="1600" kern="1200"/>
            <a:t> </a:t>
          </a:r>
          <a:r>
            <a:rPr lang="en-US" sz="1600" b="0" kern="1200"/>
            <a:t>learn </a:t>
          </a:r>
          <a:r>
            <a:rPr lang="en-US" sz="1600" b="1" kern="1200"/>
            <a:t>from context</a:t>
          </a:r>
        </a:p>
      </dsp:txBody>
      <dsp:txXfrm>
        <a:off x="5200708" y="1588239"/>
        <a:ext cx="2210625" cy="15825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C07A0-3DDC-4A15-8B5F-1F0DCEA90FC1}">
      <dsp:nvSpPr>
        <dsp:cNvPr id="0" name=""/>
        <dsp:cNvSpPr/>
      </dsp:nvSpPr>
      <dsp:spPr>
        <a:xfrm>
          <a:off x="5739" y="302208"/>
          <a:ext cx="773718" cy="7737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9AEBFD-89FC-4277-B19C-52BD3F2977AF}">
      <dsp:nvSpPr>
        <dsp:cNvPr id="0" name=""/>
        <dsp:cNvSpPr/>
      </dsp:nvSpPr>
      <dsp:spPr>
        <a:xfrm>
          <a:off x="5739"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Logical</a:t>
          </a:r>
          <a:endParaRPr lang="en-US" sz="2000" kern="1200"/>
        </a:p>
      </dsp:txBody>
      <dsp:txXfrm>
        <a:off x="5739" y="1199274"/>
        <a:ext cx="2210625" cy="331593"/>
      </dsp:txXfrm>
    </dsp:sp>
    <dsp:sp modelId="{2CDD9C79-5572-4D63-9D71-50DAA3CC9526}">
      <dsp:nvSpPr>
        <dsp:cNvPr id="0" name=""/>
        <dsp:cNvSpPr/>
      </dsp:nvSpPr>
      <dsp:spPr>
        <a:xfrm>
          <a:off x="5739"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makes statements true</a:t>
          </a:r>
        </a:p>
        <a:p>
          <a:pPr marL="0" lvl="0" indent="0" algn="l" defTabSz="711200">
            <a:lnSpc>
              <a:spcPct val="100000"/>
            </a:lnSpc>
            <a:spcBef>
              <a:spcPct val="0"/>
            </a:spcBef>
            <a:spcAft>
              <a:spcPct val="35000"/>
            </a:spcAft>
            <a:buNone/>
          </a:pPr>
          <a:r>
            <a:rPr lang="en-US" sz="1600" b="1" kern="1200"/>
            <a:t>Ex:</a:t>
          </a:r>
          <a:r>
            <a:rPr lang="en-US" sz="1600" kern="1200"/>
            <a:t> TRUE, FALSE, AND, OR</a:t>
          </a:r>
        </a:p>
        <a:p>
          <a:pPr marL="0" lvl="0" indent="0" algn="l" defTabSz="711200">
            <a:lnSpc>
              <a:spcPct val="100000"/>
            </a:lnSpc>
            <a:spcBef>
              <a:spcPct val="0"/>
            </a:spcBef>
            <a:spcAft>
              <a:spcPct val="35000"/>
            </a:spcAft>
            <a:buNone/>
          </a:pPr>
          <a:r>
            <a:rPr lang="en-US" sz="1600" kern="1200"/>
            <a:t>Can learn </a:t>
          </a:r>
          <a:r>
            <a:rPr lang="en-US" sz="1600" b="1" kern="1200"/>
            <a:t>from rules</a:t>
          </a:r>
        </a:p>
      </dsp:txBody>
      <dsp:txXfrm>
        <a:off x="5739" y="1588239"/>
        <a:ext cx="2210625" cy="1582527"/>
      </dsp:txXfrm>
    </dsp:sp>
    <dsp:sp modelId="{9595E575-8F44-4198-957D-B3721E39FF24}">
      <dsp:nvSpPr>
        <dsp:cNvPr id="0" name=""/>
        <dsp:cNvSpPr/>
      </dsp:nvSpPr>
      <dsp:spPr>
        <a:xfrm>
          <a:off x="2603224" y="302208"/>
          <a:ext cx="773718" cy="773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9CF6BE-DA7C-428C-BF64-9303F46390D8}">
      <dsp:nvSpPr>
        <dsp:cNvPr id="0" name=""/>
        <dsp:cNvSpPr/>
      </dsp:nvSpPr>
      <dsp:spPr>
        <a:xfrm>
          <a:off x="2603224"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Representational</a:t>
          </a:r>
          <a:endParaRPr lang="en-US" sz="2000" kern="1200"/>
        </a:p>
      </dsp:txBody>
      <dsp:txXfrm>
        <a:off x="2603224" y="1199274"/>
        <a:ext cx="2210625" cy="331593"/>
      </dsp:txXfrm>
    </dsp:sp>
    <dsp:sp modelId="{267E3F70-72D6-49C7-9B3B-88371FFBC61F}">
      <dsp:nvSpPr>
        <dsp:cNvPr id="0" name=""/>
        <dsp:cNvSpPr/>
      </dsp:nvSpPr>
      <dsp:spPr>
        <a:xfrm>
          <a:off x="2603224"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What do statements refer to</a:t>
          </a:r>
        </a:p>
        <a:p>
          <a:pPr marL="0" lvl="0" indent="0" algn="l" defTabSz="711200">
            <a:lnSpc>
              <a:spcPct val="100000"/>
            </a:lnSpc>
            <a:spcBef>
              <a:spcPct val="0"/>
            </a:spcBef>
            <a:spcAft>
              <a:spcPct val="35000"/>
            </a:spcAft>
            <a:buNone/>
          </a:pPr>
          <a:r>
            <a:rPr lang="en-US" sz="1600" b="1" kern="1200"/>
            <a:t>Ex: </a:t>
          </a:r>
          <a:r>
            <a:rPr lang="en-US" sz="1600" kern="1200"/>
            <a:t>Cat, run, red, government</a:t>
          </a:r>
        </a:p>
        <a:p>
          <a:pPr marL="0" lvl="0" indent="0" algn="l" defTabSz="711200">
            <a:lnSpc>
              <a:spcPct val="100000"/>
            </a:lnSpc>
            <a:spcBef>
              <a:spcPct val="0"/>
            </a:spcBef>
            <a:spcAft>
              <a:spcPct val="35000"/>
            </a:spcAft>
            <a:buNone/>
          </a:pPr>
          <a:r>
            <a:rPr lang="en-US" sz="1600" kern="1200"/>
            <a:t>Can learn from a </a:t>
          </a:r>
          <a:r>
            <a:rPr lang="en-US" sz="1600" b="1" kern="1200"/>
            <a:t>dictionary </a:t>
          </a:r>
          <a:r>
            <a:rPr lang="en-US" sz="1600" b="0" kern="1200"/>
            <a:t>or a </a:t>
          </a:r>
          <a:r>
            <a:rPr lang="en-US" sz="1600" b="1" kern="1200"/>
            <a:t>picture</a:t>
          </a:r>
        </a:p>
      </dsp:txBody>
      <dsp:txXfrm>
        <a:off x="2603224" y="1588239"/>
        <a:ext cx="2210625" cy="1582527"/>
      </dsp:txXfrm>
    </dsp:sp>
    <dsp:sp modelId="{3F865597-A4EF-46FA-9A58-01F7EEF79A2B}">
      <dsp:nvSpPr>
        <dsp:cNvPr id="0" name=""/>
        <dsp:cNvSpPr/>
      </dsp:nvSpPr>
      <dsp:spPr>
        <a:xfrm>
          <a:off x="5200708" y="302208"/>
          <a:ext cx="773718" cy="773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4504E9-0F90-42FE-A1AE-127B8CE6CC7C}">
      <dsp:nvSpPr>
        <dsp:cNvPr id="0" name=""/>
        <dsp:cNvSpPr/>
      </dsp:nvSpPr>
      <dsp:spPr>
        <a:xfrm>
          <a:off x="5200708" y="1199274"/>
          <a:ext cx="2210625" cy="331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Relational</a:t>
          </a:r>
          <a:endParaRPr lang="en-US" sz="2000" kern="1200"/>
        </a:p>
      </dsp:txBody>
      <dsp:txXfrm>
        <a:off x="5200708" y="1199274"/>
        <a:ext cx="2210625" cy="331593"/>
      </dsp:txXfrm>
    </dsp:sp>
    <dsp:sp modelId="{6C5BD6F5-5F00-4A02-921D-16DB9F3F1A97}">
      <dsp:nvSpPr>
        <dsp:cNvPr id="0" name=""/>
        <dsp:cNvSpPr/>
      </dsp:nvSpPr>
      <dsp:spPr>
        <a:xfrm>
          <a:off x="5200708" y="1588239"/>
          <a:ext cx="2210625" cy="1582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How do statements relate to each other</a:t>
          </a:r>
        </a:p>
        <a:p>
          <a:pPr marL="0" lvl="0" indent="0" algn="l" defTabSz="711200">
            <a:lnSpc>
              <a:spcPct val="100000"/>
            </a:lnSpc>
            <a:spcBef>
              <a:spcPct val="0"/>
            </a:spcBef>
            <a:spcAft>
              <a:spcPct val="35000"/>
            </a:spcAft>
            <a:buNone/>
          </a:pPr>
          <a:r>
            <a:rPr lang="en-US" sz="1600" b="1" kern="1200"/>
            <a:t>Ex: </a:t>
          </a:r>
          <a:r>
            <a:rPr lang="en-US" sz="1600" kern="1200"/>
            <a:t>Get, the, how, whom, respect</a:t>
          </a:r>
        </a:p>
        <a:p>
          <a:pPr marL="0" lvl="0" indent="0" algn="l" defTabSz="711200">
            <a:lnSpc>
              <a:spcPct val="100000"/>
            </a:lnSpc>
            <a:spcBef>
              <a:spcPct val="0"/>
            </a:spcBef>
            <a:spcAft>
              <a:spcPct val="35000"/>
            </a:spcAft>
            <a:buNone/>
          </a:pPr>
          <a:r>
            <a:rPr lang="en-US" sz="1600" kern="1200"/>
            <a:t>Can </a:t>
          </a:r>
          <a:r>
            <a:rPr lang="en-US" sz="1600" b="1" kern="1200">
              <a:solidFill>
                <a:srgbClr val="FF0000"/>
              </a:solidFill>
            </a:rPr>
            <a:t>only</a:t>
          </a:r>
          <a:r>
            <a:rPr lang="en-US" sz="1600" kern="1200"/>
            <a:t> </a:t>
          </a:r>
          <a:r>
            <a:rPr lang="en-US" sz="1600" b="0" kern="1200"/>
            <a:t>learn </a:t>
          </a:r>
          <a:r>
            <a:rPr lang="en-US" sz="1600" b="1" kern="1200"/>
            <a:t>from context</a:t>
          </a:r>
        </a:p>
      </dsp:txBody>
      <dsp:txXfrm>
        <a:off x="5200708" y="1588239"/>
        <a:ext cx="2210625" cy="15825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232C0-EE54-4361-B543-3CD0A01A6BDC}">
      <dsp:nvSpPr>
        <dsp:cNvPr id="0" name=""/>
        <dsp:cNvSpPr/>
      </dsp:nvSpPr>
      <dsp:spPr>
        <a:xfrm>
          <a:off x="929534" y="362899"/>
          <a:ext cx="0" cy="3266099"/>
        </a:xfrm>
        <a:prstGeom prst="lin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77204A-8E11-46D4-A902-9A0C1154B6C4}">
      <dsp:nvSpPr>
        <dsp:cNvPr id="0" name=""/>
        <dsp:cNvSpPr/>
      </dsp:nvSpPr>
      <dsp:spPr>
        <a:xfrm>
          <a:off x="1020259" y="471769"/>
          <a:ext cx="1717786" cy="1469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8FBFC-06B2-4EDF-82A7-16B5B7A4A89B}">
      <dsp:nvSpPr>
        <dsp:cNvPr id="0" name=""/>
        <dsp:cNvSpPr/>
      </dsp:nvSpPr>
      <dsp:spPr>
        <a:xfrm>
          <a:off x="1020259" y="1941514"/>
          <a:ext cx="1717786" cy="1687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Familiar faces</a:t>
          </a:r>
        </a:p>
        <a:p>
          <a:pPr marL="171450" lvl="1" indent="-171450" algn="l" defTabSz="800100">
            <a:lnSpc>
              <a:spcPct val="90000"/>
            </a:lnSpc>
            <a:spcBef>
              <a:spcPct val="0"/>
            </a:spcBef>
            <a:spcAft>
              <a:spcPct val="15000"/>
            </a:spcAft>
            <a:buChar char="•"/>
          </a:pPr>
          <a:r>
            <a:rPr lang="en-US" sz="1800" kern="1200" dirty="0"/>
            <a:t>Words on a page</a:t>
          </a:r>
        </a:p>
        <a:p>
          <a:pPr marL="171450" lvl="1" indent="-171450" algn="l" defTabSz="800100">
            <a:lnSpc>
              <a:spcPct val="90000"/>
            </a:lnSpc>
            <a:spcBef>
              <a:spcPct val="0"/>
            </a:spcBef>
            <a:spcAft>
              <a:spcPct val="15000"/>
            </a:spcAft>
            <a:buChar char="•"/>
          </a:pPr>
          <a:r>
            <a:rPr lang="en-US" sz="1800" kern="1200" dirty="0"/>
            <a:t>Chess configuration for masters</a:t>
          </a:r>
        </a:p>
      </dsp:txBody>
      <dsp:txXfrm>
        <a:off x="1020259" y="1941514"/>
        <a:ext cx="1717786" cy="1687484"/>
      </dsp:txXfrm>
    </dsp:sp>
    <dsp:sp modelId="{DEFCA668-986A-4942-812E-0F2360BE624A}">
      <dsp:nvSpPr>
        <dsp:cNvPr id="0" name=""/>
        <dsp:cNvSpPr/>
      </dsp:nvSpPr>
      <dsp:spPr>
        <a:xfrm>
          <a:off x="929534" y="0"/>
          <a:ext cx="1814499" cy="362899"/>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dirty="0"/>
            <a:t>Look and know</a:t>
          </a:r>
          <a:endParaRPr lang="en-US" sz="1600" kern="1200" dirty="0"/>
        </a:p>
      </dsp:txBody>
      <dsp:txXfrm>
        <a:off x="929534" y="0"/>
        <a:ext cx="1814499" cy="362899"/>
      </dsp:txXfrm>
    </dsp:sp>
    <dsp:sp modelId="{B6F5783D-8F8B-4537-B580-E8BAA837E342}">
      <dsp:nvSpPr>
        <dsp:cNvPr id="0" name=""/>
        <dsp:cNvSpPr/>
      </dsp:nvSpPr>
      <dsp:spPr>
        <a:xfrm>
          <a:off x="3032879" y="362899"/>
          <a:ext cx="0" cy="3266099"/>
        </a:xfrm>
        <a:prstGeom prst="lin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BD6F7F-D2CA-4763-B11B-2BB3C5645EE0}">
      <dsp:nvSpPr>
        <dsp:cNvPr id="0" name=""/>
        <dsp:cNvSpPr/>
      </dsp:nvSpPr>
      <dsp:spPr>
        <a:xfrm>
          <a:off x="3275980" y="471769"/>
          <a:ext cx="1413034" cy="1469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5C7F0D-6637-41A6-A080-F79A2F77874D}">
      <dsp:nvSpPr>
        <dsp:cNvPr id="0" name=""/>
        <dsp:cNvSpPr/>
      </dsp:nvSpPr>
      <dsp:spPr>
        <a:xfrm>
          <a:off x="3123604" y="1941514"/>
          <a:ext cx="1717786" cy="1687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Unfamiliar faces</a:t>
          </a:r>
        </a:p>
        <a:p>
          <a:pPr marL="171450" lvl="1" indent="-171450" algn="l" defTabSz="800100">
            <a:lnSpc>
              <a:spcPct val="90000"/>
            </a:lnSpc>
            <a:spcBef>
              <a:spcPct val="0"/>
            </a:spcBef>
            <a:spcAft>
              <a:spcPct val="15000"/>
            </a:spcAft>
            <a:buChar char="•"/>
          </a:pPr>
          <a:r>
            <a:rPr lang="en-US" sz="1800" kern="1200" dirty="0"/>
            <a:t>Foreign words</a:t>
          </a:r>
        </a:p>
        <a:p>
          <a:pPr marL="171450" lvl="1" indent="-171450" algn="l" defTabSz="800100">
            <a:lnSpc>
              <a:spcPct val="90000"/>
            </a:lnSpc>
            <a:spcBef>
              <a:spcPct val="0"/>
            </a:spcBef>
            <a:spcAft>
              <a:spcPct val="15000"/>
            </a:spcAft>
            <a:buChar char="•"/>
          </a:pPr>
          <a:r>
            <a:rPr lang="en-US" sz="1800" kern="1200" dirty="0"/>
            <a:t>Chess for the rest of us</a:t>
          </a:r>
        </a:p>
      </dsp:txBody>
      <dsp:txXfrm>
        <a:off x="3123604" y="1941514"/>
        <a:ext cx="1717786" cy="1687484"/>
      </dsp:txXfrm>
    </dsp:sp>
    <dsp:sp modelId="{5CA482FD-E12D-462A-9FF9-673A5EF6EDAD}">
      <dsp:nvSpPr>
        <dsp:cNvPr id="0" name=""/>
        <dsp:cNvSpPr/>
      </dsp:nvSpPr>
      <dsp:spPr>
        <a:xfrm>
          <a:off x="3032879" y="0"/>
          <a:ext cx="1814499" cy="362899"/>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dirty="0"/>
            <a:t>Look up and know</a:t>
          </a:r>
          <a:endParaRPr lang="en-US" sz="1600" kern="1200" dirty="0"/>
        </a:p>
      </dsp:txBody>
      <dsp:txXfrm>
        <a:off x="3032879" y="0"/>
        <a:ext cx="1814499" cy="36289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5D9695D-5541-4101-9263-982A5DF29015}" type="datetimeFigureOut">
              <a:rPr lang="en-GB" smtClean="0"/>
              <a:t>24/02/2025</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EA10DAF-8FFD-49B5-85F4-ABC4E866F938}" type="slidenum">
              <a:rPr lang="en-GB" smtClean="0"/>
              <a:t>‹#›</a:t>
            </a:fld>
            <a:endParaRPr lang="en-GB"/>
          </a:p>
        </p:txBody>
      </p:sp>
    </p:spTree>
    <p:extLst>
      <p:ext uri="{BB962C8B-B14F-4D97-AF65-F5344CB8AC3E}">
        <p14:creationId xmlns:p14="http://schemas.microsoft.com/office/powerpoint/2010/main" val="3586260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A6BCC6B-FBFB-4DA3-8F77-CCCA17B06474}" type="datetimeFigureOut">
              <a:rPr lang="en-GB" smtClean="0"/>
              <a:t>24/02/2025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7EB1F97-2C7D-4736-9484-40C6DDE3B8F6}" type="slidenum">
              <a:rPr lang="en-GB" smtClean="0"/>
              <a:t>‹#›</a:t>
            </a:fld>
            <a:endParaRPr lang="en-GB"/>
          </a:p>
        </p:txBody>
      </p:sp>
    </p:spTree>
    <p:extLst>
      <p:ext uri="{BB962C8B-B14F-4D97-AF65-F5344CB8AC3E}">
        <p14:creationId xmlns:p14="http://schemas.microsoft.com/office/powerpoint/2010/main" val="2696010492"/>
      </p:ext>
    </p:extLst>
  </p:cSld>
  <p:clrMap bg1="lt1" tx1="dk1" bg2="lt2" tx2="dk2" accent1="accent1" accent2="accent2" accent3="accent3" accent4="accent4" accent5="accent5" accent6="accent6" hlink="hlink" folHlink="folHlink"/>
  <p:notesStyle>
    <a:lvl1pPr marL="0" algn="l" defTabSz="914256" rtl="0" eaLnBrk="1" latinLnBrk="0" hangingPunct="1">
      <a:defRPr sz="1200" kern="1200">
        <a:solidFill>
          <a:schemeClr val="tx1"/>
        </a:solidFill>
        <a:latin typeface="+mn-lt"/>
        <a:ea typeface="+mn-ea"/>
        <a:cs typeface="+mn-cs"/>
      </a:defRPr>
    </a:lvl1pPr>
    <a:lvl2pPr marL="457127" algn="l" defTabSz="914256" rtl="0" eaLnBrk="1" latinLnBrk="0" hangingPunct="1">
      <a:defRPr sz="1200" kern="1200">
        <a:solidFill>
          <a:schemeClr val="tx1"/>
        </a:solidFill>
        <a:latin typeface="+mn-lt"/>
        <a:ea typeface="+mn-ea"/>
        <a:cs typeface="+mn-cs"/>
      </a:defRPr>
    </a:lvl2pPr>
    <a:lvl3pPr marL="914256" algn="l" defTabSz="914256" rtl="0" eaLnBrk="1" latinLnBrk="0" hangingPunct="1">
      <a:defRPr sz="1200" kern="1200">
        <a:solidFill>
          <a:schemeClr val="tx1"/>
        </a:solidFill>
        <a:latin typeface="+mn-lt"/>
        <a:ea typeface="+mn-ea"/>
        <a:cs typeface="+mn-cs"/>
      </a:defRPr>
    </a:lvl3pPr>
    <a:lvl4pPr marL="1371383" algn="l" defTabSz="914256" rtl="0" eaLnBrk="1" latinLnBrk="0" hangingPunct="1">
      <a:defRPr sz="1200" kern="1200">
        <a:solidFill>
          <a:schemeClr val="tx1"/>
        </a:solidFill>
        <a:latin typeface="+mn-lt"/>
        <a:ea typeface="+mn-ea"/>
        <a:cs typeface="+mn-cs"/>
      </a:defRPr>
    </a:lvl4pPr>
    <a:lvl5pPr marL="1828511" algn="l" defTabSz="914256" rtl="0" eaLnBrk="1" latinLnBrk="0" hangingPunct="1">
      <a:defRPr sz="1200" kern="1200">
        <a:solidFill>
          <a:schemeClr val="tx1"/>
        </a:solidFill>
        <a:latin typeface="+mn-lt"/>
        <a:ea typeface="+mn-ea"/>
        <a:cs typeface="+mn-cs"/>
      </a:defRPr>
    </a:lvl5pPr>
    <a:lvl6pPr marL="2285639" algn="l" defTabSz="914256" rtl="0" eaLnBrk="1" latinLnBrk="0" hangingPunct="1">
      <a:defRPr sz="1200" kern="1200">
        <a:solidFill>
          <a:schemeClr val="tx1"/>
        </a:solidFill>
        <a:latin typeface="+mn-lt"/>
        <a:ea typeface="+mn-ea"/>
        <a:cs typeface="+mn-cs"/>
      </a:defRPr>
    </a:lvl6pPr>
    <a:lvl7pPr marL="2742767" algn="l" defTabSz="914256" rtl="0" eaLnBrk="1" latinLnBrk="0" hangingPunct="1">
      <a:defRPr sz="1200" kern="1200">
        <a:solidFill>
          <a:schemeClr val="tx1"/>
        </a:solidFill>
        <a:latin typeface="+mn-lt"/>
        <a:ea typeface="+mn-ea"/>
        <a:cs typeface="+mn-cs"/>
      </a:defRPr>
    </a:lvl7pPr>
    <a:lvl8pPr marL="3199894" algn="l" defTabSz="914256" rtl="0" eaLnBrk="1" latinLnBrk="0" hangingPunct="1">
      <a:defRPr sz="1200" kern="1200">
        <a:solidFill>
          <a:schemeClr val="tx1"/>
        </a:solidFill>
        <a:latin typeface="+mn-lt"/>
        <a:ea typeface="+mn-ea"/>
        <a:cs typeface="+mn-cs"/>
      </a:defRPr>
    </a:lvl8pPr>
    <a:lvl9pPr marL="3657023" algn="l" defTabSz="91425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B1F97-2C7D-4736-9484-40C6DDE3B8F6}" type="slidenum">
              <a:rPr lang="en-GB" smtClean="0"/>
              <a:t>9</a:t>
            </a:fld>
            <a:endParaRPr lang="en-GB"/>
          </a:p>
        </p:txBody>
      </p:sp>
    </p:spTree>
    <p:extLst>
      <p:ext uri="{BB962C8B-B14F-4D97-AF65-F5344CB8AC3E}">
        <p14:creationId xmlns:p14="http://schemas.microsoft.com/office/powerpoint/2010/main" val="9772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difference </a:t>
            </a:r>
          </a:p>
        </p:txBody>
      </p:sp>
      <p:sp>
        <p:nvSpPr>
          <p:cNvPr id="4" name="Slide Number Placeholder 3"/>
          <p:cNvSpPr>
            <a:spLocks noGrp="1"/>
          </p:cNvSpPr>
          <p:nvPr>
            <p:ph type="sldNum" sz="quarter" idx="5"/>
          </p:nvPr>
        </p:nvSpPr>
        <p:spPr/>
        <p:txBody>
          <a:bodyPr/>
          <a:lstStyle/>
          <a:p>
            <a:fld id="{87EB1F97-2C7D-4736-9484-40C6DDE3B8F6}" type="slidenum">
              <a:rPr lang="en-GB" smtClean="0"/>
              <a:t>60</a:t>
            </a:fld>
            <a:endParaRPr lang="en-GB"/>
          </a:p>
        </p:txBody>
      </p:sp>
    </p:spTree>
    <p:extLst>
      <p:ext uri="{BB962C8B-B14F-4D97-AF65-F5344CB8AC3E}">
        <p14:creationId xmlns:p14="http://schemas.microsoft.com/office/powerpoint/2010/main" val="70501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EA64F-9541-D2CF-BBBD-4E5ADF5B3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FD62C-166A-C943-C152-6514CDD46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87F5D-2300-9460-E7EA-A2310161EAC7}"/>
              </a:ext>
            </a:extLst>
          </p:cNvPr>
          <p:cNvSpPr>
            <a:spLocks noGrp="1"/>
          </p:cNvSpPr>
          <p:nvPr>
            <p:ph type="body" idx="1"/>
          </p:nvPr>
        </p:nvSpPr>
        <p:spPr/>
        <p:txBody>
          <a:bodyPr/>
          <a:lstStyle/>
          <a:p>
            <a:r>
              <a:rPr lang="en-US" dirty="0"/>
              <a:t>How does this difference </a:t>
            </a:r>
          </a:p>
        </p:txBody>
      </p:sp>
      <p:sp>
        <p:nvSpPr>
          <p:cNvPr id="4" name="Slide Number Placeholder 3">
            <a:extLst>
              <a:ext uri="{FF2B5EF4-FFF2-40B4-BE49-F238E27FC236}">
                <a16:creationId xmlns:a16="http://schemas.microsoft.com/office/drawing/2014/main" id="{C1593398-5CF8-F41E-648A-0E08427844BA}"/>
              </a:ext>
            </a:extLst>
          </p:cNvPr>
          <p:cNvSpPr>
            <a:spLocks noGrp="1"/>
          </p:cNvSpPr>
          <p:nvPr>
            <p:ph type="sldNum" sz="quarter" idx="5"/>
          </p:nvPr>
        </p:nvSpPr>
        <p:spPr/>
        <p:txBody>
          <a:bodyPr/>
          <a:lstStyle/>
          <a:p>
            <a:fld id="{87EB1F97-2C7D-4736-9484-40C6DDE3B8F6}" type="slidenum">
              <a:rPr lang="en-GB" smtClean="0"/>
              <a:t>63</a:t>
            </a:fld>
            <a:endParaRPr lang="en-GB"/>
          </a:p>
        </p:txBody>
      </p:sp>
    </p:spTree>
    <p:extLst>
      <p:ext uri="{BB962C8B-B14F-4D97-AF65-F5344CB8AC3E}">
        <p14:creationId xmlns:p14="http://schemas.microsoft.com/office/powerpoint/2010/main" val="12066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x.com</a:t>
            </a:r>
            <a:r>
              <a:rPr lang="en-US" dirty="0"/>
              <a:t>/</a:t>
            </a:r>
            <a:r>
              <a:rPr lang="en-US" dirty="0" err="1"/>
              <a:t>fchollet</a:t>
            </a:r>
            <a:r>
              <a:rPr lang="en-US" dirty="0"/>
              <a:t>/status/1875701410165354518</a:t>
            </a:r>
          </a:p>
        </p:txBody>
      </p:sp>
      <p:sp>
        <p:nvSpPr>
          <p:cNvPr id="4" name="Slide Number Placeholder 3"/>
          <p:cNvSpPr>
            <a:spLocks noGrp="1"/>
          </p:cNvSpPr>
          <p:nvPr>
            <p:ph type="sldNum" sz="quarter" idx="5"/>
          </p:nvPr>
        </p:nvSpPr>
        <p:spPr/>
        <p:txBody>
          <a:bodyPr/>
          <a:lstStyle/>
          <a:p>
            <a:fld id="{87EB1F97-2C7D-4736-9484-40C6DDE3B8F6}" type="slidenum">
              <a:rPr lang="en-GB" smtClean="0"/>
              <a:t>65</a:t>
            </a:fld>
            <a:endParaRPr lang="en-GB"/>
          </a:p>
        </p:txBody>
      </p:sp>
    </p:spTree>
    <p:extLst>
      <p:ext uri="{BB962C8B-B14F-4D97-AF65-F5344CB8AC3E}">
        <p14:creationId xmlns:p14="http://schemas.microsoft.com/office/powerpoint/2010/main" val="319977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Stay away from theorists</a:t>
            </a:r>
          </a:p>
        </p:txBody>
      </p:sp>
      <p:sp>
        <p:nvSpPr>
          <p:cNvPr id="4" name="Slide Number Placeholder 3"/>
          <p:cNvSpPr>
            <a:spLocks noGrp="1"/>
          </p:cNvSpPr>
          <p:nvPr>
            <p:ph type="sldNum" sz="quarter" idx="5"/>
          </p:nvPr>
        </p:nvSpPr>
        <p:spPr/>
        <p:txBody>
          <a:bodyPr/>
          <a:lstStyle/>
          <a:p>
            <a:fld id="{87EB1F97-2C7D-4736-9484-40C6DDE3B8F6}" type="slidenum">
              <a:rPr lang="en-GB" smtClean="0"/>
              <a:t>70</a:t>
            </a:fld>
            <a:endParaRPr lang="en-GB"/>
          </a:p>
        </p:txBody>
      </p:sp>
    </p:spTree>
    <p:extLst>
      <p:ext uri="{BB962C8B-B14F-4D97-AF65-F5344CB8AC3E}">
        <p14:creationId xmlns:p14="http://schemas.microsoft.com/office/powerpoint/2010/main" val="349590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x.com</a:t>
            </a:r>
            <a:r>
              <a:rPr lang="en-US" dirty="0"/>
              <a:t>/</a:t>
            </a:r>
            <a:r>
              <a:rPr lang="en-US" dirty="0" err="1"/>
              <a:t>fchollet</a:t>
            </a:r>
            <a:r>
              <a:rPr lang="en-US" dirty="0"/>
              <a:t>/status/1875701410165354518</a:t>
            </a:r>
          </a:p>
        </p:txBody>
      </p:sp>
      <p:sp>
        <p:nvSpPr>
          <p:cNvPr id="4" name="Slide Number Placeholder 3"/>
          <p:cNvSpPr>
            <a:spLocks noGrp="1"/>
          </p:cNvSpPr>
          <p:nvPr>
            <p:ph type="sldNum" sz="quarter" idx="5"/>
          </p:nvPr>
        </p:nvSpPr>
        <p:spPr/>
        <p:txBody>
          <a:bodyPr/>
          <a:lstStyle/>
          <a:p>
            <a:fld id="{87EB1F97-2C7D-4736-9484-40C6DDE3B8F6}" type="slidenum">
              <a:rPr lang="en-GB" smtClean="0"/>
              <a:t>72</a:t>
            </a:fld>
            <a:endParaRPr lang="en-GB"/>
          </a:p>
        </p:txBody>
      </p:sp>
    </p:spTree>
    <p:extLst>
      <p:ext uri="{BB962C8B-B14F-4D97-AF65-F5344CB8AC3E}">
        <p14:creationId xmlns:p14="http://schemas.microsoft.com/office/powerpoint/2010/main" val="1893182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7E8DE-C493-E17B-4CC0-92E1961CA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CE555-E3B9-EFA2-F10D-0CB7DAC9B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92856-9C70-7AF9-0CE3-BA63CEB13076}"/>
              </a:ext>
            </a:extLst>
          </p:cNvPr>
          <p:cNvSpPr>
            <a:spLocks noGrp="1"/>
          </p:cNvSpPr>
          <p:nvPr>
            <p:ph type="body" idx="1"/>
          </p:nvPr>
        </p:nvSpPr>
        <p:spPr/>
        <p:txBody>
          <a:bodyPr/>
          <a:lstStyle/>
          <a:p>
            <a:r>
              <a:rPr lang="en-US" dirty="0"/>
              <a:t>How does this difference </a:t>
            </a:r>
          </a:p>
        </p:txBody>
      </p:sp>
      <p:sp>
        <p:nvSpPr>
          <p:cNvPr id="4" name="Slide Number Placeholder 3">
            <a:extLst>
              <a:ext uri="{FF2B5EF4-FFF2-40B4-BE49-F238E27FC236}">
                <a16:creationId xmlns:a16="http://schemas.microsoft.com/office/drawing/2014/main" id="{317AB2C0-E352-1117-E0F7-2E5CB2370071}"/>
              </a:ext>
            </a:extLst>
          </p:cNvPr>
          <p:cNvSpPr>
            <a:spLocks noGrp="1"/>
          </p:cNvSpPr>
          <p:nvPr>
            <p:ph type="sldNum" sz="quarter" idx="5"/>
          </p:nvPr>
        </p:nvSpPr>
        <p:spPr/>
        <p:txBody>
          <a:bodyPr/>
          <a:lstStyle/>
          <a:p>
            <a:fld id="{87EB1F97-2C7D-4736-9484-40C6DDE3B8F6}" type="slidenum">
              <a:rPr lang="en-GB" smtClean="0"/>
              <a:t>74</a:t>
            </a:fld>
            <a:endParaRPr lang="en-GB"/>
          </a:p>
        </p:txBody>
      </p:sp>
    </p:spTree>
    <p:extLst>
      <p:ext uri="{BB962C8B-B14F-4D97-AF65-F5344CB8AC3E}">
        <p14:creationId xmlns:p14="http://schemas.microsoft.com/office/powerpoint/2010/main" val="350055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other kinds of knowledge and ways of dissecting knowledge.</a:t>
            </a:r>
          </a:p>
        </p:txBody>
      </p:sp>
      <p:sp>
        <p:nvSpPr>
          <p:cNvPr id="4" name="Slide Number Placeholder 3"/>
          <p:cNvSpPr>
            <a:spLocks noGrp="1"/>
          </p:cNvSpPr>
          <p:nvPr>
            <p:ph type="sldNum" sz="quarter" idx="5"/>
          </p:nvPr>
        </p:nvSpPr>
        <p:spPr/>
        <p:txBody>
          <a:bodyPr/>
          <a:lstStyle/>
          <a:p>
            <a:fld id="{87EB1F97-2C7D-4736-9484-40C6DDE3B8F6}" type="slidenum">
              <a:rPr lang="en-GB" smtClean="0"/>
              <a:t>75</a:t>
            </a:fld>
            <a:endParaRPr lang="en-GB"/>
          </a:p>
        </p:txBody>
      </p:sp>
    </p:spTree>
    <p:extLst>
      <p:ext uri="{BB962C8B-B14F-4D97-AF65-F5344CB8AC3E}">
        <p14:creationId xmlns:p14="http://schemas.microsoft.com/office/powerpoint/2010/main" val="428322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lain Blue">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4006268" y="1851670"/>
            <a:ext cx="4886212" cy="2040607"/>
          </a:xfrm>
          <a:prstGeom prst="rect">
            <a:avLst/>
          </a:prstGeom>
        </p:spPr>
        <p:txBody>
          <a:bodyPr anchor="ctr" anchorCtr="0">
            <a:noAutofit/>
          </a:bodyPr>
          <a:lstStyle>
            <a:lvl1pPr algn="l">
              <a:defRPr sz="4050" b="1">
                <a:solidFill>
                  <a:schemeClr val="tx1"/>
                </a:solidFill>
                <a:latin typeface="+mn-lt"/>
                <a:cs typeface="Times New Roman" panose="02020603050405020304" pitchFamily="18" charset="0"/>
              </a:defRPr>
            </a:lvl1pPr>
          </a:lstStyle>
          <a:p>
            <a:r>
              <a:rPr lang="en-US" dirty="0"/>
              <a:t>Title</a:t>
            </a:r>
            <a:endParaRPr lang="en-GB" dirty="0"/>
          </a:p>
        </p:txBody>
      </p:sp>
      <p:sp>
        <p:nvSpPr>
          <p:cNvPr id="9" name="Rectangle 8">
            <a:extLst>
              <a:ext uri="{FF2B5EF4-FFF2-40B4-BE49-F238E27FC236}">
                <a16:creationId xmlns:a16="http://schemas.microsoft.com/office/drawing/2014/main" id="{0ECB59B4-6A3E-FF5E-A687-925CE310C189}"/>
              </a:ext>
            </a:extLst>
          </p:cNvPr>
          <p:cNvSpPr/>
          <p:nvPr userDrawn="1"/>
        </p:nvSpPr>
        <p:spPr>
          <a:xfrm>
            <a:off x="2" y="4734000"/>
            <a:ext cx="2323860" cy="426395"/>
          </a:xfrm>
          <a:prstGeom prst="rect">
            <a:avLst/>
          </a:prstGeom>
          <a:solidFill>
            <a:srgbClr val="02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A34E2C28-C0C9-D911-570F-9D1FBBB34DA8}"/>
              </a:ext>
            </a:extLst>
          </p:cNvPr>
          <p:cNvSpPr>
            <a:spLocks noGrp="1"/>
          </p:cNvSpPr>
          <p:nvPr>
            <p:ph type="body" sz="quarter" idx="16" hasCustomPrompt="1"/>
          </p:nvPr>
        </p:nvSpPr>
        <p:spPr>
          <a:xfrm>
            <a:off x="2323862" y="4734215"/>
            <a:ext cx="6820138" cy="426395"/>
          </a:xfrm>
          <a:prstGeom prst="rect">
            <a:avLst/>
          </a:prstGeom>
          <a:solidFill>
            <a:srgbClr val="021E42"/>
          </a:solidFill>
        </p:spPr>
        <p:txBody>
          <a:bodyPr/>
          <a:lstStyle>
            <a:lvl1pPr marL="60325" indent="0">
              <a:lnSpc>
                <a:spcPct val="100000"/>
              </a:lnSpc>
              <a:spcBef>
                <a:spcPts val="0"/>
              </a:spcBef>
              <a:buNone/>
              <a:tabLst>
                <a:tab pos="1706563" algn="l"/>
              </a:tabLst>
              <a:defRPr lang="en-US" b="1" dirty="0">
                <a:solidFill>
                  <a:schemeClr val="tx1">
                    <a:lumMod val="95000"/>
                  </a:schemeClr>
                </a:solidFill>
              </a:defRPr>
            </a:lvl1pPr>
          </a:lstStyle>
          <a:p>
            <a:pPr lvl="0"/>
            <a:r>
              <a:rPr lang="en-US" dirty="0"/>
              <a:t>Name and contact</a:t>
            </a:r>
          </a:p>
        </p:txBody>
      </p:sp>
      <p:pic>
        <p:nvPicPr>
          <p:cNvPr id="3" name="Picture 2" descr="Centre for Teaching and Learning, University of Oxford">
            <a:extLst>
              <a:ext uri="{FF2B5EF4-FFF2-40B4-BE49-F238E27FC236}">
                <a16:creationId xmlns:a16="http://schemas.microsoft.com/office/drawing/2014/main" id="{0FD93F43-FAB0-E6D8-E9B3-D3CB882427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678"/>
          <a:stretch/>
        </p:blipFill>
        <p:spPr>
          <a:xfrm>
            <a:off x="395536" y="267494"/>
            <a:ext cx="1099255" cy="1077836"/>
          </a:xfrm>
          <a:prstGeom prst="rect">
            <a:avLst/>
          </a:prstGeom>
        </p:spPr>
      </p:pic>
      <p:sp>
        <p:nvSpPr>
          <p:cNvPr id="5" name="TextBox 4">
            <a:extLst>
              <a:ext uri="{FF2B5EF4-FFF2-40B4-BE49-F238E27FC236}">
                <a16:creationId xmlns:a16="http://schemas.microsoft.com/office/drawing/2014/main" id="{7DEB18A8-CCC0-8841-1509-4B03342A5BF0}"/>
              </a:ext>
            </a:extLst>
          </p:cNvPr>
          <p:cNvSpPr txBox="1"/>
          <p:nvPr userDrawn="1"/>
        </p:nvSpPr>
        <p:spPr>
          <a:xfrm>
            <a:off x="1494791" y="987574"/>
            <a:ext cx="1440258" cy="400110"/>
          </a:xfrm>
          <a:prstGeom prst="rect">
            <a:avLst/>
          </a:prstGeom>
          <a:noFill/>
        </p:spPr>
        <p:txBody>
          <a:bodyPr wrap="square" rtlCol="0">
            <a:spAutoFit/>
          </a:bodyPr>
          <a:lstStyle/>
          <a:p>
            <a:r>
              <a:rPr lang="en-GB" sz="1000" b="0" dirty="0">
                <a:latin typeface="Noto Serif" panose="02020600060500020200" pitchFamily="18" charset="0"/>
                <a:ea typeface="Noto Serif" panose="02020600060500020200" pitchFamily="18" charset="0"/>
                <a:cs typeface="Noto Serif" panose="02020600060500020200" pitchFamily="18" charset="0"/>
              </a:rPr>
              <a:t>AI and ML Competency Centre</a:t>
            </a:r>
          </a:p>
        </p:txBody>
      </p:sp>
      <p:pic>
        <p:nvPicPr>
          <p:cNvPr id="7" name="Picture 6">
            <a:extLst>
              <a:ext uri="{FF2B5EF4-FFF2-40B4-BE49-F238E27FC236}">
                <a16:creationId xmlns:a16="http://schemas.microsoft.com/office/drawing/2014/main" id="{0888DCF1-C4EA-B333-A48E-B3C752F957C7}"/>
              </a:ext>
            </a:extLst>
          </p:cNvPr>
          <p:cNvPicPr>
            <a:picLocks noChangeAspect="1"/>
          </p:cNvPicPr>
          <p:nvPr userDrawn="1"/>
        </p:nvPicPr>
        <p:blipFill>
          <a:blip r:embed="rId3"/>
          <a:stretch>
            <a:fillRect/>
          </a:stretch>
        </p:blipFill>
        <p:spPr>
          <a:xfrm>
            <a:off x="1612276" y="267494"/>
            <a:ext cx="711586" cy="714129"/>
          </a:xfrm>
          <a:prstGeom prst="rect">
            <a:avLst/>
          </a:prstGeom>
        </p:spPr>
      </p:pic>
    </p:spTree>
    <p:extLst>
      <p:ext uri="{BB962C8B-B14F-4D97-AF65-F5344CB8AC3E}">
        <p14:creationId xmlns:p14="http://schemas.microsoft.com/office/powerpoint/2010/main" val="379553210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hidden 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5164038"/>
            <a:ext cx="9144000" cy="365760"/>
          </a:xfrm>
          <a:prstGeom prst="rect">
            <a:avLst/>
          </a:prstGeom>
          <a:solidFill>
            <a:srgbClr val="002147"/>
          </a:solidFill>
        </p:spPr>
        <p:txBody>
          <a:bodyPr>
            <a:noAutofit/>
          </a:bodyPr>
          <a:lstStyle>
            <a:lvl1pPr marL="3316288" indent="0">
              <a:defRPr sz="1800" b="1">
                <a:solidFill>
                  <a:schemeClr val="bg1"/>
                </a:solidFill>
              </a:defRPr>
            </a:lvl1pPr>
          </a:lstStyle>
          <a:p>
            <a:r>
              <a:rPr lang="en-US" dirty="0"/>
              <a:t>Hidden slide title</a:t>
            </a:r>
          </a:p>
        </p:txBody>
      </p:sp>
      <p:sp>
        <p:nvSpPr>
          <p:cNvPr id="4" name="Text Placeholder 3">
            <a:extLst>
              <a:ext uri="{FF2B5EF4-FFF2-40B4-BE49-F238E27FC236}">
                <a16:creationId xmlns:a16="http://schemas.microsoft.com/office/drawing/2014/main" id="{D83D61EF-1A36-49AF-9A4B-D12F746FE93D}"/>
              </a:ext>
            </a:extLst>
          </p:cNvPr>
          <p:cNvSpPr>
            <a:spLocks noGrp="1"/>
          </p:cNvSpPr>
          <p:nvPr>
            <p:ph type="body" sz="quarter" idx="10" hasCustomPrompt="1"/>
          </p:nvPr>
        </p:nvSpPr>
        <p:spPr>
          <a:xfrm>
            <a:off x="3419872" y="771550"/>
            <a:ext cx="5328592" cy="3456384"/>
          </a:xfrm>
          <a:prstGeom prst="rect">
            <a:avLst/>
          </a:prstGeom>
        </p:spPr>
        <p:txBody>
          <a:bodyPr anchor="ctr" anchorCtr="0"/>
          <a:lstStyle>
            <a:lvl1pPr marL="0" indent="0">
              <a:buFontTx/>
              <a:buNone/>
              <a:defRPr sz="2800"/>
            </a:lvl1pPr>
          </a:lstStyle>
          <a:p>
            <a:pPr lvl="0"/>
            <a:r>
              <a:rPr lang="en-US" dirty="0"/>
              <a:t>Click here to edit text (multiple lines function as bullets)</a:t>
            </a:r>
          </a:p>
        </p:txBody>
      </p:sp>
    </p:spTree>
    <p:extLst>
      <p:ext uri="{BB962C8B-B14F-4D97-AF65-F5344CB8AC3E}">
        <p14:creationId xmlns:p14="http://schemas.microsoft.com/office/powerpoint/2010/main" val="150656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4803102"/>
            <a:ext cx="9144000" cy="340397"/>
          </a:xfrm>
          <a:prstGeom prst="rect">
            <a:avLst/>
          </a:prstGeom>
          <a:solidFill>
            <a:srgbClr val="021E42"/>
          </a:solidFill>
        </p:spPr>
        <p:txBody>
          <a:bodyPr>
            <a:noAutofit/>
          </a:bodyPr>
          <a:lstStyle>
            <a:lvl1pPr marL="3316288" indent="0">
              <a:defRPr sz="1800" b="1">
                <a:solidFill>
                  <a:schemeClr val="bg1"/>
                </a:solidFill>
              </a:defRPr>
            </a:lvl1pPr>
          </a:lstStyle>
          <a:p>
            <a:r>
              <a:rPr lang="en-US" dirty="0"/>
              <a:t>Quote attribution (works as title)</a:t>
            </a:r>
          </a:p>
        </p:txBody>
      </p:sp>
      <p:sp>
        <p:nvSpPr>
          <p:cNvPr id="4" name="Text Placeholder 3">
            <a:extLst>
              <a:ext uri="{FF2B5EF4-FFF2-40B4-BE49-F238E27FC236}">
                <a16:creationId xmlns:a16="http://schemas.microsoft.com/office/drawing/2014/main" id="{D83D61EF-1A36-49AF-9A4B-D12F746FE93D}"/>
              </a:ext>
            </a:extLst>
          </p:cNvPr>
          <p:cNvSpPr>
            <a:spLocks noGrp="1"/>
          </p:cNvSpPr>
          <p:nvPr>
            <p:ph type="body" sz="quarter" idx="10" hasCustomPrompt="1"/>
          </p:nvPr>
        </p:nvSpPr>
        <p:spPr>
          <a:xfrm>
            <a:off x="3419872" y="771550"/>
            <a:ext cx="5328592" cy="3327618"/>
          </a:xfrm>
          <a:prstGeom prst="rect">
            <a:avLst/>
          </a:prstGeom>
        </p:spPr>
        <p:txBody>
          <a:bodyPr anchor="ctr" anchorCtr="0"/>
          <a:lstStyle>
            <a:lvl1pPr marL="0" indent="0">
              <a:buFontTx/>
              <a:buNone/>
              <a:defRPr sz="2800"/>
            </a:lvl1pPr>
          </a:lstStyle>
          <a:p>
            <a:pPr lvl="0"/>
            <a:r>
              <a:rPr lang="en-US" dirty="0"/>
              <a:t>Quote text</a:t>
            </a:r>
          </a:p>
        </p:txBody>
      </p:sp>
      <p:pic>
        <p:nvPicPr>
          <p:cNvPr id="3" name="Graphic 2">
            <a:extLst>
              <a:ext uri="{FF2B5EF4-FFF2-40B4-BE49-F238E27FC236}">
                <a16:creationId xmlns:a16="http://schemas.microsoft.com/office/drawing/2014/main" id="{392A76D5-806C-4414-B201-4490AF7A8E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96" y="-20538"/>
            <a:ext cx="1947624" cy="1947624"/>
          </a:xfrm>
          <a:prstGeom prst="rect">
            <a:avLst/>
          </a:prstGeom>
        </p:spPr>
      </p:pic>
    </p:spTree>
    <p:extLst>
      <p:ext uri="{BB962C8B-B14F-4D97-AF65-F5344CB8AC3E}">
        <p14:creationId xmlns:p14="http://schemas.microsoft.com/office/powerpoint/2010/main" val="657834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for image or SmartAr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4803102"/>
            <a:ext cx="9144000" cy="340397"/>
          </a:xfrm>
          <a:prstGeom prst="rect">
            <a:avLst/>
          </a:prstGeom>
          <a:solidFill>
            <a:srgbClr val="021E42"/>
          </a:solidFill>
        </p:spPr>
        <p:txBody>
          <a:bodyPr>
            <a:noAutofit/>
          </a:bodyPr>
          <a:lstStyle>
            <a:lvl1pPr marL="0" indent="0" algn="ctr">
              <a:tabLst/>
              <a:defRPr sz="1800" b="1">
                <a:solidFill>
                  <a:schemeClr val="bg1"/>
                </a:solidFill>
              </a:defRPr>
            </a:lvl1pPr>
          </a:lstStyle>
          <a:p>
            <a:r>
              <a:rPr lang="en-US" dirty="0"/>
              <a:t>Slide title</a:t>
            </a:r>
          </a:p>
        </p:txBody>
      </p:sp>
    </p:spTree>
    <p:extLst>
      <p:ext uri="{BB962C8B-B14F-4D97-AF65-F5344CB8AC3E}">
        <p14:creationId xmlns:p14="http://schemas.microsoft.com/office/powerpoint/2010/main" val="3887849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dden title for image or SmartAr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5175055"/>
            <a:ext cx="9144000" cy="365760"/>
          </a:xfrm>
          <a:prstGeom prst="rect">
            <a:avLst/>
          </a:prstGeom>
          <a:solidFill>
            <a:srgbClr val="002147"/>
          </a:solidFill>
        </p:spPr>
        <p:txBody>
          <a:bodyPr>
            <a:noAutofit/>
          </a:bodyPr>
          <a:lstStyle>
            <a:lvl1pPr marL="0" indent="0" algn="ctr">
              <a:defRPr sz="1800" b="1">
                <a:solidFill>
                  <a:schemeClr val="bg1"/>
                </a:solidFill>
              </a:defRPr>
            </a:lvl1pPr>
          </a:lstStyle>
          <a:p>
            <a:r>
              <a:rPr lang="en-US" dirty="0"/>
              <a:t>Hidden slide title</a:t>
            </a:r>
          </a:p>
        </p:txBody>
      </p:sp>
    </p:spTree>
    <p:extLst>
      <p:ext uri="{BB962C8B-B14F-4D97-AF65-F5344CB8AC3E}">
        <p14:creationId xmlns:p14="http://schemas.microsoft.com/office/powerpoint/2010/main" val="3121997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de bar title with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title" hasCustomPrompt="1"/>
          </p:nvPr>
        </p:nvSpPr>
        <p:spPr>
          <a:xfrm>
            <a:off x="0" y="0"/>
            <a:ext cx="3491880" cy="5143499"/>
          </a:xfrm>
          <a:prstGeom prst="rect">
            <a:avLst/>
          </a:prstGeom>
          <a:solidFill>
            <a:srgbClr val="021E42"/>
          </a:solidFill>
        </p:spPr>
        <p:txBody>
          <a:bodyPr lIns="360000" tIns="504000" rIns="360000" bIns="180000" anchor="ctr">
            <a:noAutofit/>
          </a:bodyPr>
          <a:lstStyle>
            <a:lvl1pPr marL="0" indent="0">
              <a:defRPr lang="en-US" dirty="0">
                <a:solidFill>
                  <a:srgbClr val="F2F2F2"/>
                </a:solidFill>
              </a:defRPr>
            </a:lvl1pPr>
          </a:lstStyle>
          <a:p>
            <a:r>
              <a:rPr lang="en-US" dirty="0"/>
              <a:t>Slide title</a:t>
            </a:r>
          </a:p>
        </p:txBody>
      </p:sp>
      <p:sp>
        <p:nvSpPr>
          <p:cNvPr id="4" name="Text Placeholder 3">
            <a:extLst>
              <a:ext uri="{FF2B5EF4-FFF2-40B4-BE49-F238E27FC236}">
                <a16:creationId xmlns:a16="http://schemas.microsoft.com/office/drawing/2014/main" id="{D83D61EF-1A36-49AF-9A4B-D12F746FE93D}"/>
              </a:ext>
            </a:extLst>
          </p:cNvPr>
          <p:cNvSpPr>
            <a:spLocks noGrp="1"/>
          </p:cNvSpPr>
          <p:nvPr>
            <p:ph type="body" sz="quarter" idx="10" hasCustomPrompt="1"/>
          </p:nvPr>
        </p:nvSpPr>
        <p:spPr>
          <a:xfrm>
            <a:off x="4139952" y="483518"/>
            <a:ext cx="4464496" cy="4176464"/>
          </a:xfrm>
          <a:prstGeom prst="rect">
            <a:avLst/>
          </a:prstGeom>
        </p:spPr>
        <p:txBody>
          <a:bodyPr lIns="72000" anchor="t" anchorCtr="0"/>
          <a:lstStyle>
            <a:lvl1pPr marL="0" indent="0">
              <a:buFontTx/>
              <a:buNone/>
              <a:defRPr sz="2800">
                <a:solidFill>
                  <a:srgbClr val="002147"/>
                </a:solidFill>
              </a:defRPr>
            </a:lvl1pPr>
          </a:lstStyle>
          <a:p>
            <a:pPr lvl="0"/>
            <a:r>
              <a:rPr lang="en-US" dirty="0"/>
              <a:t>Click here to edit text</a:t>
            </a:r>
          </a:p>
        </p:txBody>
      </p:sp>
    </p:spTree>
    <p:extLst>
      <p:ext uri="{BB962C8B-B14F-4D97-AF65-F5344CB8AC3E}">
        <p14:creationId xmlns:p14="http://schemas.microsoft.com/office/powerpoint/2010/main" val="3459088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debar title without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noRot="1" noMove="1" noResize="1" noEditPoints="1" noAdjustHandles="1" noChangeArrowheads="1" noChangeShapeType="1"/>
          </p:cNvSpPr>
          <p:nvPr>
            <p:ph type="title" hasCustomPrompt="1"/>
          </p:nvPr>
        </p:nvSpPr>
        <p:spPr>
          <a:xfrm>
            <a:off x="0" y="0"/>
            <a:ext cx="3491880" cy="5143500"/>
          </a:xfrm>
          <a:prstGeom prst="rect">
            <a:avLst/>
          </a:prstGeom>
          <a:solidFill>
            <a:srgbClr val="021E42"/>
          </a:solidFill>
        </p:spPr>
        <p:txBody>
          <a:bodyPr lIns="360000" tIns="504000" rIns="360000" bIns="180000" anchor="ctr">
            <a:noAutofit/>
          </a:bodyPr>
          <a:lstStyle>
            <a:lvl1pPr marL="0" indent="0">
              <a:defRPr lang="en-US" dirty="0">
                <a:solidFill>
                  <a:schemeClr val="bg1"/>
                </a:solidFill>
              </a:defRPr>
            </a:lvl1pPr>
          </a:lstStyle>
          <a:p>
            <a:r>
              <a:rPr lang="en-US" dirty="0"/>
              <a:t>Slide title</a:t>
            </a:r>
          </a:p>
        </p:txBody>
      </p:sp>
    </p:spTree>
    <p:extLst>
      <p:ext uri="{BB962C8B-B14F-4D97-AF65-F5344CB8AC3E}">
        <p14:creationId xmlns:p14="http://schemas.microsoft.com/office/powerpoint/2010/main" val="329973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alf page 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noRot="1" noMove="1" noResize="1" noEditPoints="1" noAdjustHandles="1" noChangeArrowheads="1" noChangeShapeType="1"/>
          </p:cNvSpPr>
          <p:nvPr>
            <p:ph type="title" hasCustomPrompt="1"/>
          </p:nvPr>
        </p:nvSpPr>
        <p:spPr>
          <a:xfrm>
            <a:off x="0" y="0"/>
            <a:ext cx="4644008" cy="5143500"/>
          </a:xfrm>
          <a:prstGeom prst="rect">
            <a:avLst/>
          </a:prstGeom>
          <a:solidFill>
            <a:srgbClr val="021E42"/>
          </a:solidFill>
        </p:spPr>
        <p:txBody>
          <a:bodyPr lIns="360000" tIns="504000" rIns="360000" bIns="180000" anchor="ctr">
            <a:noAutofit/>
          </a:bodyPr>
          <a:lstStyle>
            <a:lvl1pPr marL="0" indent="0">
              <a:defRPr lang="en-US" dirty="0">
                <a:solidFill>
                  <a:schemeClr val="bg1"/>
                </a:solidFill>
              </a:defRPr>
            </a:lvl1pPr>
          </a:lstStyle>
          <a:p>
            <a:r>
              <a:rPr lang="en-US" dirty="0"/>
              <a:t>Slide title</a:t>
            </a:r>
          </a:p>
        </p:txBody>
      </p:sp>
    </p:spTree>
    <p:extLst>
      <p:ext uri="{BB962C8B-B14F-4D97-AF65-F5344CB8AC3E}">
        <p14:creationId xmlns:p14="http://schemas.microsoft.com/office/powerpoint/2010/main" val="320498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ue background">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D4CC-714E-4E8E-8081-DED8B4235AC6}"/>
              </a:ext>
            </a:extLst>
          </p:cNvPr>
          <p:cNvSpPr>
            <a:spLocks noGrp="1" noRot="1" noMove="1" noResize="1" noEditPoints="1" noAdjustHandles="1" noChangeArrowheads="1" noChangeShapeType="1"/>
          </p:cNvSpPr>
          <p:nvPr>
            <p:ph type="title"/>
          </p:nvPr>
        </p:nvSpPr>
        <p:spPr>
          <a:xfrm>
            <a:off x="899592" y="4731990"/>
            <a:ext cx="7687766" cy="411510"/>
          </a:xfrm>
          <a:prstGeom prst="rect">
            <a:avLst/>
          </a:prstGeom>
        </p:spPr>
        <p:txBody>
          <a:bodyPr vert="horz" lIns="91440" tIns="45720" rIns="91440" bIns="45720" rtlCol="0" anchor="ctr">
            <a:normAutofit/>
          </a:bodyPr>
          <a:lstStyle>
            <a:lvl1pPr algn="ctr" defTabSz="685641" rtl="0" eaLnBrk="1" latinLnBrk="0" hangingPunct="1">
              <a:spcBef>
                <a:spcPct val="0"/>
              </a:spcBef>
              <a:buNone/>
              <a:defRPr sz="2000" b="1" kern="1200">
                <a:solidFill>
                  <a:schemeClr val="bg1"/>
                </a:solidFill>
                <a:latin typeface="+mn-lt"/>
                <a:ea typeface="+mj-ea"/>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88774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rtArt, Objects and Hidden 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5135275"/>
            <a:ext cx="9144000" cy="365760"/>
          </a:xfrm>
          <a:prstGeom prst="rect">
            <a:avLst/>
          </a:prstGeom>
          <a:solidFill>
            <a:srgbClr val="002147"/>
          </a:solidFill>
        </p:spPr>
        <p:txBody>
          <a:bodyPr>
            <a:noAutofit/>
          </a:bodyPr>
          <a:lstStyle>
            <a:lvl1pPr marL="3316288" indent="0">
              <a:defRPr sz="1800" b="1">
                <a:solidFill>
                  <a:schemeClr val="bg1"/>
                </a:solidFill>
              </a:defRPr>
            </a:lvl1pPr>
          </a:lstStyle>
          <a:p>
            <a:r>
              <a:rPr lang="en-US" dirty="0"/>
              <a:t>Hidden slide title</a:t>
            </a:r>
          </a:p>
        </p:txBody>
      </p:sp>
      <p:sp>
        <p:nvSpPr>
          <p:cNvPr id="3" name="Content Placeholder 2">
            <a:extLst>
              <a:ext uri="{FF2B5EF4-FFF2-40B4-BE49-F238E27FC236}">
                <a16:creationId xmlns:a16="http://schemas.microsoft.com/office/drawing/2014/main" id="{F7032F8B-47F0-4C3C-8107-4812A2D3C93B}"/>
              </a:ext>
            </a:extLst>
          </p:cNvPr>
          <p:cNvSpPr>
            <a:spLocks noGrp="1"/>
          </p:cNvSpPr>
          <p:nvPr>
            <p:ph sz="quarter" idx="11"/>
          </p:nvPr>
        </p:nvSpPr>
        <p:spPr>
          <a:xfrm>
            <a:off x="2627784" y="754958"/>
            <a:ext cx="6120929" cy="36169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106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ditional title and bullets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D4CC-714E-4E8E-8081-DED8B4235AC6}"/>
              </a:ext>
            </a:extLst>
          </p:cNvPr>
          <p:cNvSpPr>
            <a:spLocks noGrp="1"/>
          </p:cNvSpPr>
          <p:nvPr>
            <p:ph type="title"/>
          </p:nvPr>
        </p:nvSpPr>
        <p:spPr>
          <a:xfrm>
            <a:off x="2051720" y="274638"/>
            <a:ext cx="6463630" cy="993775"/>
          </a:xfrm>
          <a:prstGeom prst="rect">
            <a:avLst/>
          </a:prstGeom>
        </p:spPr>
        <p:txBody>
          <a:bodyPr vert="horz" lIns="91440" tIns="45720" rIns="91440" bIns="45720" rtlCol="0" anchor="ctr">
            <a:normAutofit/>
          </a:bodyPr>
          <a:lstStyle>
            <a:lvl1pPr algn="l" defTabSz="685641" rtl="0" eaLnBrk="1" latinLnBrk="0" hangingPunct="1">
              <a:spcBef>
                <a:spcPct val="0"/>
              </a:spcBef>
              <a:buNone/>
              <a:defRPr sz="4000" b="0" kern="1200">
                <a:solidFill>
                  <a:srgbClr val="002147"/>
                </a:solidFill>
                <a:latin typeface="+mn-lt"/>
                <a:ea typeface="+mj-ea"/>
                <a:cs typeface="Times New Roman" panose="02020603050405020304" pitchFamily="18"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BA4C05E-1851-48BA-B81F-7FA90B854F69}"/>
              </a:ext>
            </a:extLst>
          </p:cNvPr>
          <p:cNvSpPr>
            <a:spLocks noGrp="1"/>
          </p:cNvSpPr>
          <p:nvPr>
            <p:ph sz="quarter" idx="10"/>
          </p:nvPr>
        </p:nvSpPr>
        <p:spPr>
          <a:xfrm>
            <a:off x="2051720" y="1491630"/>
            <a:ext cx="6463630" cy="3262312"/>
          </a:xfrm>
          <a:prstGeom prst="rect">
            <a:avLst/>
          </a:prstGeom>
        </p:spPr>
        <p:txBody>
          <a:bodyPr vert="horz" lIns="91440" tIns="45720" rIns="91440" bIns="45720" rtlCol="0">
            <a:normAutofit/>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47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Plain Blue">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4006268" y="1851670"/>
            <a:ext cx="4886212" cy="2040607"/>
          </a:xfrm>
          <a:prstGeom prst="rect">
            <a:avLst/>
          </a:prstGeom>
        </p:spPr>
        <p:txBody>
          <a:bodyPr anchor="ctr" anchorCtr="0">
            <a:noAutofit/>
          </a:bodyPr>
          <a:lstStyle>
            <a:lvl1pPr algn="l">
              <a:defRPr sz="4050" b="1">
                <a:solidFill>
                  <a:schemeClr val="tx1"/>
                </a:solidFill>
                <a:latin typeface="+mn-lt"/>
                <a:cs typeface="Times New Roman" panose="02020603050405020304" pitchFamily="18" charset="0"/>
              </a:defRPr>
            </a:lvl1pPr>
          </a:lstStyle>
          <a:p>
            <a:r>
              <a:rPr lang="en-US" dirty="0"/>
              <a:t>Title</a:t>
            </a:r>
            <a:endParaRPr lang="en-GB" dirty="0"/>
          </a:p>
        </p:txBody>
      </p:sp>
      <p:sp>
        <p:nvSpPr>
          <p:cNvPr id="9" name="Rectangle 8">
            <a:extLst>
              <a:ext uri="{FF2B5EF4-FFF2-40B4-BE49-F238E27FC236}">
                <a16:creationId xmlns:a16="http://schemas.microsoft.com/office/drawing/2014/main" id="{0ECB59B4-6A3E-FF5E-A687-925CE310C189}"/>
              </a:ext>
            </a:extLst>
          </p:cNvPr>
          <p:cNvSpPr/>
          <p:nvPr userDrawn="1"/>
        </p:nvSpPr>
        <p:spPr>
          <a:xfrm>
            <a:off x="2" y="4734000"/>
            <a:ext cx="2323860" cy="426395"/>
          </a:xfrm>
          <a:prstGeom prst="rect">
            <a:avLst/>
          </a:prstGeom>
          <a:solidFill>
            <a:srgbClr val="02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A34E2C28-C0C9-D911-570F-9D1FBBB34DA8}"/>
              </a:ext>
            </a:extLst>
          </p:cNvPr>
          <p:cNvSpPr>
            <a:spLocks noGrp="1"/>
          </p:cNvSpPr>
          <p:nvPr>
            <p:ph type="body" sz="quarter" idx="16" hasCustomPrompt="1"/>
          </p:nvPr>
        </p:nvSpPr>
        <p:spPr>
          <a:xfrm>
            <a:off x="2323862" y="4734215"/>
            <a:ext cx="6820138" cy="426395"/>
          </a:xfrm>
          <a:prstGeom prst="rect">
            <a:avLst/>
          </a:prstGeom>
          <a:solidFill>
            <a:srgbClr val="021E42"/>
          </a:solidFill>
        </p:spPr>
        <p:txBody>
          <a:bodyPr/>
          <a:lstStyle>
            <a:lvl1pPr marL="60325" indent="0">
              <a:lnSpc>
                <a:spcPct val="100000"/>
              </a:lnSpc>
              <a:spcBef>
                <a:spcPts val="0"/>
              </a:spcBef>
              <a:buNone/>
              <a:tabLst>
                <a:tab pos="1706563" algn="l"/>
              </a:tabLst>
              <a:defRPr lang="en-US" b="1" dirty="0">
                <a:solidFill>
                  <a:schemeClr val="tx1">
                    <a:lumMod val="95000"/>
                  </a:schemeClr>
                </a:solidFill>
              </a:defRPr>
            </a:lvl1pPr>
          </a:lstStyle>
          <a:p>
            <a:pPr lvl="0"/>
            <a:r>
              <a:rPr lang="en-US" dirty="0"/>
              <a:t>Name and contact</a:t>
            </a:r>
          </a:p>
        </p:txBody>
      </p:sp>
      <p:pic>
        <p:nvPicPr>
          <p:cNvPr id="3" name="Picture 2" descr="Centre for Teaching and Learning, University of Oxford">
            <a:extLst>
              <a:ext uri="{FF2B5EF4-FFF2-40B4-BE49-F238E27FC236}">
                <a16:creationId xmlns:a16="http://schemas.microsoft.com/office/drawing/2014/main" id="{0FD93F43-FAB0-E6D8-E9B3-D3CB882427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678"/>
          <a:stretch/>
        </p:blipFill>
        <p:spPr>
          <a:xfrm>
            <a:off x="395536" y="267494"/>
            <a:ext cx="1099255" cy="1077836"/>
          </a:xfrm>
          <a:prstGeom prst="rect">
            <a:avLst/>
          </a:prstGeom>
        </p:spPr>
      </p:pic>
      <p:sp>
        <p:nvSpPr>
          <p:cNvPr id="5" name="TextBox 4">
            <a:extLst>
              <a:ext uri="{FF2B5EF4-FFF2-40B4-BE49-F238E27FC236}">
                <a16:creationId xmlns:a16="http://schemas.microsoft.com/office/drawing/2014/main" id="{7DEB18A8-CCC0-8841-1509-4B03342A5BF0}"/>
              </a:ext>
            </a:extLst>
          </p:cNvPr>
          <p:cNvSpPr txBox="1"/>
          <p:nvPr userDrawn="1"/>
        </p:nvSpPr>
        <p:spPr>
          <a:xfrm>
            <a:off x="1494791" y="987574"/>
            <a:ext cx="1440258" cy="400110"/>
          </a:xfrm>
          <a:prstGeom prst="rect">
            <a:avLst/>
          </a:prstGeom>
          <a:noFill/>
        </p:spPr>
        <p:txBody>
          <a:bodyPr wrap="square" rtlCol="0">
            <a:spAutoFit/>
          </a:bodyPr>
          <a:lstStyle/>
          <a:p>
            <a:r>
              <a:rPr lang="en-GB" sz="1000" b="0" dirty="0">
                <a:latin typeface="Noto Serif" panose="02020600060500020200" pitchFamily="18" charset="0"/>
                <a:ea typeface="Noto Serif" panose="02020600060500020200" pitchFamily="18" charset="0"/>
                <a:cs typeface="Noto Serif" panose="02020600060500020200" pitchFamily="18" charset="0"/>
              </a:rPr>
              <a:t>AI and ML Competency Centre</a:t>
            </a:r>
          </a:p>
        </p:txBody>
      </p:sp>
      <p:pic>
        <p:nvPicPr>
          <p:cNvPr id="6" name="Picture 5">
            <a:extLst>
              <a:ext uri="{FF2B5EF4-FFF2-40B4-BE49-F238E27FC236}">
                <a16:creationId xmlns:a16="http://schemas.microsoft.com/office/drawing/2014/main" id="{8A4990C1-9730-48CB-D350-9BD737CC8657}"/>
              </a:ext>
            </a:extLst>
          </p:cNvPr>
          <p:cNvPicPr>
            <a:picLocks noChangeAspect="1"/>
          </p:cNvPicPr>
          <p:nvPr userDrawn="1"/>
        </p:nvPicPr>
        <p:blipFill>
          <a:blip r:embed="rId3"/>
          <a:stretch>
            <a:fillRect/>
          </a:stretch>
        </p:blipFill>
        <p:spPr>
          <a:xfrm>
            <a:off x="1612276" y="267494"/>
            <a:ext cx="711586" cy="714129"/>
          </a:xfrm>
          <a:prstGeom prst="rect">
            <a:avLst/>
          </a:prstGeom>
        </p:spPr>
      </p:pic>
    </p:spTree>
    <p:extLst>
      <p:ext uri="{BB962C8B-B14F-4D97-AF65-F5344CB8AC3E}">
        <p14:creationId xmlns:p14="http://schemas.microsoft.com/office/powerpoint/2010/main" val="125369352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ditional title and bullets with logo (Blue)">
    <p:bg>
      <p:bgPr>
        <a:solidFill>
          <a:srgbClr val="0021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D4CC-714E-4E8E-8081-DED8B4235AC6}"/>
              </a:ext>
            </a:extLst>
          </p:cNvPr>
          <p:cNvSpPr>
            <a:spLocks noGrp="1"/>
          </p:cNvSpPr>
          <p:nvPr>
            <p:ph type="title"/>
          </p:nvPr>
        </p:nvSpPr>
        <p:spPr>
          <a:xfrm>
            <a:off x="2051720" y="274638"/>
            <a:ext cx="6463630" cy="993775"/>
          </a:xfrm>
          <a:prstGeom prst="rect">
            <a:avLst/>
          </a:prstGeom>
        </p:spPr>
        <p:txBody>
          <a:bodyPr vert="horz" lIns="91440" tIns="45720" rIns="91440" bIns="45720" rtlCol="0" anchor="ctr">
            <a:normAutofit/>
          </a:bodyPr>
          <a:lstStyle>
            <a:lvl1pPr algn="l" defTabSz="685641" rtl="0" eaLnBrk="1" latinLnBrk="0" hangingPunct="1">
              <a:spcBef>
                <a:spcPct val="0"/>
              </a:spcBef>
              <a:buNone/>
              <a:defRPr sz="4000" b="0" kern="1200">
                <a:solidFill>
                  <a:schemeClr val="bg1"/>
                </a:solidFill>
                <a:latin typeface="+mn-lt"/>
                <a:ea typeface="+mj-ea"/>
                <a:cs typeface="Times New Roman" panose="02020603050405020304" pitchFamily="18"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BA4C05E-1851-48BA-B81F-7FA90B854F69}"/>
              </a:ext>
            </a:extLst>
          </p:cNvPr>
          <p:cNvSpPr>
            <a:spLocks noGrp="1"/>
          </p:cNvSpPr>
          <p:nvPr>
            <p:ph sz="quarter" idx="10"/>
          </p:nvPr>
        </p:nvSpPr>
        <p:spPr>
          <a:xfrm>
            <a:off x="2051720" y="1491630"/>
            <a:ext cx="6463630" cy="3262312"/>
          </a:xfrm>
          <a:prstGeom prst="rect">
            <a:avLst/>
          </a:prstGeom>
        </p:spPr>
        <p:txBody>
          <a:bodyPr vert="horz" lIns="91440" tIns="45720" rIns="91440" bIns="45720" rtlCol="0">
            <a:normAutofit/>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chemeClr val="bg1"/>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chemeClr val="bg1"/>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chemeClr val="bg1"/>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037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3D61EF-1A36-49AF-9A4B-D12F746FE93D}"/>
              </a:ext>
            </a:extLst>
          </p:cNvPr>
          <p:cNvSpPr>
            <a:spLocks noGrp="1"/>
          </p:cNvSpPr>
          <p:nvPr>
            <p:ph type="body" sz="quarter" idx="10" hasCustomPrompt="1"/>
          </p:nvPr>
        </p:nvSpPr>
        <p:spPr>
          <a:xfrm>
            <a:off x="3419872" y="771550"/>
            <a:ext cx="5328592" cy="3327618"/>
          </a:xfrm>
          <a:prstGeom prst="rect">
            <a:avLst/>
          </a:prstGeom>
        </p:spPr>
        <p:txBody>
          <a:bodyPr anchor="ctr" anchorCtr="0"/>
          <a:lstStyle>
            <a:lvl1pPr marL="0" indent="0">
              <a:buFontTx/>
              <a:buNone/>
              <a:defRPr sz="2800"/>
            </a:lvl1pPr>
          </a:lstStyle>
          <a:p>
            <a:pPr lvl="0"/>
            <a:r>
              <a:rPr lang="en-US"/>
              <a:t>Click here to edit text</a:t>
            </a:r>
          </a:p>
        </p:txBody>
      </p:sp>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4791569"/>
            <a:ext cx="9144000" cy="365760"/>
          </a:xfrm>
          <a:prstGeom prst="rect">
            <a:avLst/>
          </a:prstGeom>
          <a:solidFill>
            <a:srgbClr val="021E42"/>
          </a:solidFill>
        </p:spPr>
        <p:txBody>
          <a:bodyPr>
            <a:noAutofit/>
          </a:bodyPr>
          <a:lstStyle>
            <a:lvl1pPr marL="3316288" indent="0">
              <a:defRPr sz="1800" b="1">
                <a:solidFill>
                  <a:schemeClr val="bg1"/>
                </a:solidFill>
              </a:defRPr>
            </a:lvl1pPr>
          </a:lstStyle>
          <a:p>
            <a:r>
              <a:rPr lang="en-US"/>
              <a:t>Slide title</a:t>
            </a:r>
          </a:p>
        </p:txBody>
      </p:sp>
    </p:spTree>
    <p:extLst>
      <p:ext uri="{BB962C8B-B14F-4D97-AF65-F5344CB8AC3E}">
        <p14:creationId xmlns:p14="http://schemas.microsoft.com/office/powerpoint/2010/main" val="2056689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4617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lain White">
    <p:bg>
      <p:bgRef idx="1001">
        <a:schemeClr val="bg1"/>
      </p:bgRef>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0E077304-6788-64B8-EE1F-F8B787E55A72}"/>
              </a:ext>
            </a:extLst>
          </p:cNvPr>
          <p:cNvSpPr>
            <a:spLocks noGrp="1"/>
          </p:cNvSpPr>
          <p:nvPr>
            <p:ph type="body" sz="quarter" idx="16" hasCustomPrompt="1"/>
          </p:nvPr>
        </p:nvSpPr>
        <p:spPr>
          <a:xfrm>
            <a:off x="2323862" y="4734000"/>
            <a:ext cx="6820138" cy="426395"/>
          </a:xfrm>
          <a:prstGeom prst="rect">
            <a:avLst/>
          </a:prstGeom>
          <a:solidFill>
            <a:srgbClr val="021E42"/>
          </a:solidFill>
        </p:spPr>
        <p:txBody>
          <a:bodyPr/>
          <a:lstStyle>
            <a:lvl1pPr marL="60325" indent="0">
              <a:lnSpc>
                <a:spcPct val="100000"/>
              </a:lnSpc>
              <a:spcBef>
                <a:spcPts val="0"/>
              </a:spcBef>
              <a:buNone/>
              <a:tabLst>
                <a:tab pos="1706563" algn="l"/>
              </a:tabLst>
              <a:defRPr sz="2400">
                <a:solidFill>
                  <a:schemeClr val="bg1"/>
                </a:solidFill>
              </a:defRPr>
            </a:lvl1pPr>
          </a:lstStyle>
          <a:p>
            <a:pPr lvl="0"/>
            <a:r>
              <a:rPr lang="en-US" dirty="0"/>
              <a:t>Name and contact</a:t>
            </a:r>
          </a:p>
        </p:txBody>
      </p:sp>
      <p:sp>
        <p:nvSpPr>
          <p:cNvPr id="2" name="Title 1"/>
          <p:cNvSpPr>
            <a:spLocks noGrp="1"/>
          </p:cNvSpPr>
          <p:nvPr userDrawn="1">
            <p:ph type="ctrTitle" hasCustomPrompt="1"/>
          </p:nvPr>
        </p:nvSpPr>
        <p:spPr>
          <a:xfrm>
            <a:off x="4006268" y="1851670"/>
            <a:ext cx="4886212" cy="2040607"/>
          </a:xfrm>
          <a:prstGeom prst="rect">
            <a:avLst/>
          </a:prstGeom>
        </p:spPr>
        <p:txBody>
          <a:bodyPr anchor="ctr" anchorCtr="0">
            <a:noAutofit/>
          </a:bodyPr>
          <a:lstStyle>
            <a:lvl1pPr algn="l">
              <a:defRPr sz="4050" b="1">
                <a:solidFill>
                  <a:schemeClr val="tx1"/>
                </a:solidFill>
                <a:latin typeface="+mn-lt"/>
                <a:cs typeface="Times New Roman" panose="02020603050405020304" pitchFamily="18" charset="0"/>
              </a:defRPr>
            </a:lvl1pPr>
          </a:lstStyle>
          <a:p>
            <a:r>
              <a:rPr lang="en-US" dirty="0"/>
              <a:t>Title</a:t>
            </a:r>
            <a:endParaRPr lang="en-GB" dirty="0"/>
          </a:p>
        </p:txBody>
      </p:sp>
      <p:sp>
        <p:nvSpPr>
          <p:cNvPr id="12" name="Rectangle 11">
            <a:extLst>
              <a:ext uri="{FF2B5EF4-FFF2-40B4-BE49-F238E27FC236}">
                <a16:creationId xmlns:a16="http://schemas.microsoft.com/office/drawing/2014/main" id="{ADBAA2E8-2DF6-D013-82F7-38942EFBDCE8}"/>
              </a:ext>
            </a:extLst>
          </p:cNvPr>
          <p:cNvSpPr/>
          <p:nvPr userDrawn="1"/>
        </p:nvSpPr>
        <p:spPr>
          <a:xfrm>
            <a:off x="2" y="4734000"/>
            <a:ext cx="2323860" cy="426395"/>
          </a:xfrm>
          <a:prstGeom prst="rect">
            <a:avLst/>
          </a:prstGeom>
          <a:solidFill>
            <a:srgbClr val="02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entre for Teaching and Learning, University of Oxford">
            <a:extLst>
              <a:ext uri="{FF2B5EF4-FFF2-40B4-BE49-F238E27FC236}">
                <a16:creationId xmlns:a16="http://schemas.microsoft.com/office/drawing/2014/main" id="{B9495FE7-BE01-ACEB-DB6F-EF72F5503C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678"/>
          <a:stretch/>
        </p:blipFill>
        <p:spPr>
          <a:xfrm>
            <a:off x="395536" y="267494"/>
            <a:ext cx="1099255" cy="1077836"/>
          </a:xfrm>
          <a:prstGeom prst="rect">
            <a:avLst/>
          </a:prstGeom>
        </p:spPr>
      </p:pic>
      <p:sp>
        <p:nvSpPr>
          <p:cNvPr id="5" name="TextBox 4">
            <a:extLst>
              <a:ext uri="{FF2B5EF4-FFF2-40B4-BE49-F238E27FC236}">
                <a16:creationId xmlns:a16="http://schemas.microsoft.com/office/drawing/2014/main" id="{3C01E722-4645-6E29-6698-49487688EDCC}"/>
              </a:ext>
            </a:extLst>
          </p:cNvPr>
          <p:cNvSpPr txBox="1"/>
          <p:nvPr userDrawn="1"/>
        </p:nvSpPr>
        <p:spPr>
          <a:xfrm>
            <a:off x="1567389" y="967117"/>
            <a:ext cx="1440258" cy="400110"/>
          </a:xfrm>
          <a:prstGeom prst="rect">
            <a:avLst/>
          </a:prstGeom>
          <a:noFill/>
        </p:spPr>
        <p:txBody>
          <a:bodyPr wrap="square" rtlCol="0">
            <a:spAutoFit/>
          </a:bodyPr>
          <a:lstStyle/>
          <a:p>
            <a:r>
              <a:rPr lang="en-GB" sz="1000" b="0" dirty="0">
                <a:latin typeface="Noto Serif" panose="02020600060500020200" pitchFamily="18" charset="0"/>
                <a:ea typeface="Noto Serif" panose="02020600060500020200" pitchFamily="18" charset="0"/>
                <a:cs typeface="Noto Serif" panose="02020600060500020200" pitchFamily="18" charset="0"/>
              </a:rPr>
              <a:t>AI and ML Competency Centre</a:t>
            </a:r>
          </a:p>
        </p:txBody>
      </p:sp>
      <p:pic>
        <p:nvPicPr>
          <p:cNvPr id="4" name="Picture 3">
            <a:extLst>
              <a:ext uri="{FF2B5EF4-FFF2-40B4-BE49-F238E27FC236}">
                <a16:creationId xmlns:a16="http://schemas.microsoft.com/office/drawing/2014/main" id="{E49329A7-2197-4795-FFF1-FEFC723B4BE8}"/>
              </a:ext>
            </a:extLst>
          </p:cNvPr>
          <p:cNvPicPr>
            <a:picLocks noChangeAspect="1"/>
          </p:cNvPicPr>
          <p:nvPr userDrawn="1"/>
        </p:nvPicPr>
        <p:blipFill>
          <a:blip r:embed="rId3"/>
          <a:stretch>
            <a:fillRect/>
          </a:stretch>
        </p:blipFill>
        <p:spPr>
          <a:xfrm>
            <a:off x="1612276" y="267494"/>
            <a:ext cx="711586" cy="714129"/>
          </a:xfrm>
          <a:prstGeom prst="rect">
            <a:avLst/>
          </a:prstGeom>
        </p:spPr>
      </p:pic>
    </p:spTree>
    <p:extLst>
      <p:ext uri="{BB962C8B-B14F-4D97-AF65-F5344CB8AC3E}">
        <p14:creationId xmlns:p14="http://schemas.microsoft.com/office/powerpoint/2010/main" val="131774041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Image Backgroun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25063-F3B7-3541-E5BE-599C2DA37F77}"/>
              </a:ext>
              <a:ext uri="{C183D7F6-B498-43B3-948B-1728B52AA6E4}">
                <adec:decorative xmlns:adec="http://schemas.microsoft.com/office/drawing/2017/decorative" val="1"/>
              </a:ext>
            </a:extLst>
          </p:cNvPr>
          <p:cNvPicPr/>
          <p:nvPr userDrawn="1"/>
        </p:nvPicPr>
        <p:blipFill rotWithShape="1">
          <a:blip r:embed="rId2">
            <a:alphaModFix amt="35000"/>
            <a:extLst>
              <a:ext uri="{28A0092B-C50C-407E-A947-70E740481C1C}">
                <a14:useLocalDpi xmlns:a14="http://schemas.microsoft.com/office/drawing/2010/main" val="0"/>
              </a:ext>
            </a:extLst>
          </a:blip>
          <a:srcRect t="15" b="15"/>
          <a:stretch/>
        </p:blipFill>
        <p:spPr>
          <a:xfrm>
            <a:off x="0" y="-41910"/>
            <a:ext cx="9144000" cy="5143500"/>
          </a:xfrm>
          <a:prstGeom prst="rect">
            <a:avLst/>
          </a:prstGeom>
        </p:spPr>
      </p:pic>
      <p:sp>
        <p:nvSpPr>
          <p:cNvPr id="11" name="Text Placeholder 6">
            <a:extLst>
              <a:ext uri="{FF2B5EF4-FFF2-40B4-BE49-F238E27FC236}">
                <a16:creationId xmlns:a16="http://schemas.microsoft.com/office/drawing/2014/main" id="{0E077304-6788-64B8-EE1F-F8B787E55A72}"/>
              </a:ext>
            </a:extLst>
          </p:cNvPr>
          <p:cNvSpPr>
            <a:spLocks noGrp="1"/>
          </p:cNvSpPr>
          <p:nvPr>
            <p:ph type="body" sz="quarter" idx="16" hasCustomPrompt="1"/>
          </p:nvPr>
        </p:nvSpPr>
        <p:spPr>
          <a:xfrm>
            <a:off x="2323862" y="4734000"/>
            <a:ext cx="6820138" cy="426395"/>
          </a:xfrm>
          <a:prstGeom prst="rect">
            <a:avLst/>
          </a:prstGeom>
          <a:solidFill>
            <a:srgbClr val="021E42"/>
          </a:solidFill>
        </p:spPr>
        <p:txBody>
          <a:bodyPr/>
          <a:lstStyle>
            <a:lvl1pPr marL="60325" indent="0">
              <a:lnSpc>
                <a:spcPct val="100000"/>
              </a:lnSpc>
              <a:spcBef>
                <a:spcPts val="0"/>
              </a:spcBef>
              <a:buNone/>
              <a:tabLst>
                <a:tab pos="1706563" algn="l"/>
              </a:tabLst>
              <a:defRPr sz="2400">
                <a:solidFill>
                  <a:schemeClr val="bg1"/>
                </a:solidFill>
              </a:defRPr>
            </a:lvl1pPr>
          </a:lstStyle>
          <a:p>
            <a:pPr lvl="0"/>
            <a:r>
              <a:rPr lang="en-US" dirty="0"/>
              <a:t>Name and contact</a:t>
            </a:r>
          </a:p>
        </p:txBody>
      </p:sp>
      <p:sp>
        <p:nvSpPr>
          <p:cNvPr id="2" name="Title 1"/>
          <p:cNvSpPr>
            <a:spLocks noGrp="1"/>
          </p:cNvSpPr>
          <p:nvPr userDrawn="1">
            <p:ph type="ctrTitle" hasCustomPrompt="1"/>
          </p:nvPr>
        </p:nvSpPr>
        <p:spPr>
          <a:xfrm>
            <a:off x="4006268" y="1851670"/>
            <a:ext cx="5137732" cy="2040607"/>
          </a:xfrm>
          <a:prstGeom prst="rect">
            <a:avLst/>
          </a:prstGeom>
          <a:solidFill>
            <a:srgbClr val="002147"/>
          </a:solidFill>
        </p:spPr>
        <p:txBody>
          <a:bodyPr lIns="216000" tIns="108000" rIns="360000" bIns="108000" anchor="ctr" anchorCtr="0">
            <a:noAutofit/>
          </a:bodyPr>
          <a:lstStyle>
            <a:lvl1pPr algn="l">
              <a:defRPr sz="4050" b="1">
                <a:solidFill>
                  <a:schemeClr val="bg1"/>
                </a:solidFill>
                <a:latin typeface="+mn-lt"/>
                <a:cs typeface="Times New Roman" panose="02020603050405020304" pitchFamily="18" charset="0"/>
              </a:defRPr>
            </a:lvl1pPr>
          </a:lstStyle>
          <a:p>
            <a:r>
              <a:rPr lang="en-US" dirty="0"/>
              <a:t>To replace image, go to View &gt; Slide master</a:t>
            </a:r>
            <a:endParaRPr lang="en-GB" dirty="0"/>
          </a:p>
        </p:txBody>
      </p:sp>
      <p:sp>
        <p:nvSpPr>
          <p:cNvPr id="12" name="Rectangle 11">
            <a:extLst>
              <a:ext uri="{FF2B5EF4-FFF2-40B4-BE49-F238E27FC236}">
                <a16:creationId xmlns:a16="http://schemas.microsoft.com/office/drawing/2014/main" id="{ADBAA2E8-2DF6-D013-82F7-38942EFBDCE8}"/>
              </a:ext>
            </a:extLst>
          </p:cNvPr>
          <p:cNvSpPr/>
          <p:nvPr userDrawn="1"/>
        </p:nvSpPr>
        <p:spPr>
          <a:xfrm>
            <a:off x="2" y="4734000"/>
            <a:ext cx="2323860" cy="426395"/>
          </a:xfrm>
          <a:prstGeom prst="rect">
            <a:avLst/>
          </a:prstGeom>
          <a:solidFill>
            <a:srgbClr val="02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entre for Teaching and Learning, University of Oxford">
            <a:extLst>
              <a:ext uri="{FF2B5EF4-FFF2-40B4-BE49-F238E27FC236}">
                <a16:creationId xmlns:a16="http://schemas.microsoft.com/office/drawing/2014/main" id="{B9495FE7-BE01-ACEB-DB6F-EF72F5503C1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678"/>
          <a:stretch/>
        </p:blipFill>
        <p:spPr>
          <a:xfrm>
            <a:off x="395536" y="267494"/>
            <a:ext cx="1099255" cy="1077836"/>
          </a:xfrm>
          <a:prstGeom prst="rect">
            <a:avLst/>
          </a:prstGeom>
        </p:spPr>
      </p:pic>
      <p:pic>
        <p:nvPicPr>
          <p:cNvPr id="4" name="Picture 3">
            <a:extLst>
              <a:ext uri="{FF2B5EF4-FFF2-40B4-BE49-F238E27FC236}">
                <a16:creationId xmlns:a16="http://schemas.microsoft.com/office/drawing/2014/main" id="{831F8F35-783C-9188-6654-187A518230D4}"/>
              </a:ext>
            </a:extLst>
          </p:cNvPr>
          <p:cNvPicPr>
            <a:picLocks noChangeAspect="1"/>
          </p:cNvPicPr>
          <p:nvPr userDrawn="1"/>
        </p:nvPicPr>
        <p:blipFill>
          <a:blip r:embed="rId4"/>
          <a:stretch>
            <a:fillRect/>
          </a:stretch>
        </p:blipFill>
        <p:spPr>
          <a:xfrm>
            <a:off x="1612276" y="267494"/>
            <a:ext cx="711586" cy="714129"/>
          </a:xfrm>
          <a:prstGeom prst="rect">
            <a:avLst/>
          </a:prstGeom>
        </p:spPr>
      </p:pic>
      <p:sp>
        <p:nvSpPr>
          <p:cNvPr id="6" name="TextBox 5">
            <a:extLst>
              <a:ext uri="{FF2B5EF4-FFF2-40B4-BE49-F238E27FC236}">
                <a16:creationId xmlns:a16="http://schemas.microsoft.com/office/drawing/2014/main" id="{B317680B-CEEE-38BC-1450-ECB1E025CEF7}"/>
              </a:ext>
            </a:extLst>
          </p:cNvPr>
          <p:cNvSpPr txBox="1"/>
          <p:nvPr userDrawn="1"/>
        </p:nvSpPr>
        <p:spPr>
          <a:xfrm>
            <a:off x="1567389" y="967117"/>
            <a:ext cx="1440258" cy="400110"/>
          </a:xfrm>
          <a:prstGeom prst="rect">
            <a:avLst/>
          </a:prstGeom>
          <a:noFill/>
        </p:spPr>
        <p:txBody>
          <a:bodyPr wrap="square" rtlCol="0">
            <a:spAutoFit/>
          </a:bodyPr>
          <a:lstStyle/>
          <a:p>
            <a:r>
              <a:rPr lang="en-GB" sz="1000" b="0" dirty="0">
                <a:latin typeface="Noto Serif" panose="02020600060500020200" pitchFamily="18" charset="0"/>
                <a:ea typeface="Noto Serif" panose="02020600060500020200" pitchFamily="18" charset="0"/>
                <a:cs typeface="Noto Serif" panose="02020600060500020200" pitchFamily="18" charset="0"/>
              </a:rPr>
              <a:t>AI and ML Competency Centre</a:t>
            </a:r>
          </a:p>
        </p:txBody>
      </p:sp>
    </p:spTree>
    <p:extLst>
      <p:ext uri="{BB962C8B-B14F-4D97-AF65-F5344CB8AC3E}">
        <p14:creationId xmlns:p14="http://schemas.microsoft.com/office/powerpoint/2010/main" val="60722989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l slide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30C34-FC73-4C3E-AD0B-D9BD25CB4BF6}"/>
              </a:ext>
              <a:ext uri="{C183D7F6-B498-43B3-948B-1728B52AA6E4}">
                <adec:decorative xmlns:adec="http://schemas.microsoft.com/office/drawing/2017/decorative" val="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430" r="2430"/>
          <a:stretch/>
        </p:blipFill>
        <p:spPr>
          <a:xfrm>
            <a:off x="0" y="-1"/>
            <a:ext cx="9143998" cy="4965701"/>
          </a:xfrm>
          <a:prstGeom prst="rect">
            <a:avLst/>
          </a:prstGeom>
        </p:spPr>
      </p:pic>
      <p:sp>
        <p:nvSpPr>
          <p:cNvPr id="12" name="Text Placeholder 16">
            <a:extLst>
              <a:ext uri="{FF2B5EF4-FFF2-40B4-BE49-F238E27FC236}">
                <a16:creationId xmlns:a16="http://schemas.microsoft.com/office/drawing/2014/main" id="{2E18C9C7-3653-44A1-BFF4-A2F54FA8C009}"/>
              </a:ext>
            </a:extLst>
          </p:cNvPr>
          <p:cNvSpPr>
            <a:spLocks noGrp="1"/>
          </p:cNvSpPr>
          <p:nvPr>
            <p:ph type="body" sz="quarter" idx="14" hasCustomPrompt="1"/>
          </p:nvPr>
        </p:nvSpPr>
        <p:spPr>
          <a:xfrm>
            <a:off x="3990970" y="1995686"/>
            <a:ext cx="5153029" cy="2030951"/>
          </a:xfrm>
          <a:prstGeom prst="rect">
            <a:avLst/>
          </a:prstGeom>
          <a:solidFill>
            <a:schemeClr val="accent1"/>
          </a:solidFill>
        </p:spPr>
        <p:txBody>
          <a:bodyPr/>
          <a:lstStyle>
            <a:lvl1pPr marL="0" indent="0">
              <a:buNone/>
              <a:defRPr/>
            </a:lvl1pPr>
          </a:lstStyle>
          <a:p>
            <a:pPr lvl="0"/>
            <a:r>
              <a:rPr lang="en-GB" dirty="0"/>
              <a:t> </a:t>
            </a:r>
          </a:p>
        </p:txBody>
      </p:sp>
      <p:sp>
        <p:nvSpPr>
          <p:cNvPr id="2" name="Title 1"/>
          <p:cNvSpPr>
            <a:spLocks noGrp="1"/>
          </p:cNvSpPr>
          <p:nvPr userDrawn="1">
            <p:ph type="ctrTitle" hasCustomPrompt="1"/>
          </p:nvPr>
        </p:nvSpPr>
        <p:spPr>
          <a:xfrm>
            <a:off x="4067944" y="2067690"/>
            <a:ext cx="4839332" cy="1872209"/>
          </a:xfrm>
          <a:prstGeom prst="rect">
            <a:avLst/>
          </a:prstGeom>
        </p:spPr>
        <p:txBody>
          <a:bodyPr anchor="ctr" anchorCtr="0">
            <a:noAutofit/>
          </a:bodyPr>
          <a:lstStyle>
            <a:lvl1pPr algn="l">
              <a:defRPr sz="4050" b="1">
                <a:solidFill>
                  <a:schemeClr val="bg1"/>
                </a:solidFill>
                <a:latin typeface="+mn-lt"/>
                <a:cs typeface="Times New Roman" panose="02020603050405020304" pitchFamily="18" charset="0"/>
              </a:defRPr>
            </a:lvl1pPr>
          </a:lstStyle>
          <a:p>
            <a:r>
              <a:rPr lang="en-US"/>
              <a:t>End title</a:t>
            </a:r>
            <a:endParaRPr lang="en-GB" dirty="0"/>
          </a:p>
        </p:txBody>
      </p:sp>
      <p:sp>
        <p:nvSpPr>
          <p:cNvPr id="7" name="Text Placeholder 6">
            <a:extLst>
              <a:ext uri="{FF2B5EF4-FFF2-40B4-BE49-F238E27FC236}">
                <a16:creationId xmlns:a16="http://schemas.microsoft.com/office/drawing/2014/main" id="{B6E72879-0DE5-483B-A360-BA150EA9F516}"/>
              </a:ext>
            </a:extLst>
          </p:cNvPr>
          <p:cNvSpPr>
            <a:spLocks noGrp="1"/>
          </p:cNvSpPr>
          <p:nvPr>
            <p:ph type="body" sz="quarter" idx="16" hasCustomPrompt="1"/>
          </p:nvPr>
        </p:nvSpPr>
        <p:spPr>
          <a:xfrm>
            <a:off x="-1" y="4717105"/>
            <a:ext cx="9143999" cy="426395"/>
          </a:xfrm>
          <a:prstGeom prst="rect">
            <a:avLst/>
          </a:prstGeom>
          <a:solidFill>
            <a:srgbClr val="021E42"/>
          </a:solidFill>
        </p:spPr>
        <p:txBody>
          <a:bodyPr/>
          <a:lstStyle>
            <a:lvl1pPr marL="1943100" indent="0">
              <a:lnSpc>
                <a:spcPct val="100000"/>
              </a:lnSpc>
              <a:spcBef>
                <a:spcPts val="0"/>
              </a:spcBef>
              <a:buNone/>
              <a:defRPr sz="2400">
                <a:solidFill>
                  <a:schemeClr val="bg1"/>
                </a:solidFill>
              </a:defRPr>
            </a:lvl1pPr>
          </a:lstStyle>
          <a:p>
            <a:pPr lvl="0"/>
            <a:r>
              <a:rPr lang="en-US"/>
              <a:t>Link to next step</a:t>
            </a:r>
          </a:p>
        </p:txBody>
      </p:sp>
      <p:pic>
        <p:nvPicPr>
          <p:cNvPr id="9" name="Picture 8" descr="Centre for Teaching and Learning, University of Oxford">
            <a:extLst>
              <a:ext uri="{FF2B5EF4-FFF2-40B4-BE49-F238E27FC236}">
                <a16:creationId xmlns:a16="http://schemas.microsoft.com/office/drawing/2014/main" id="{4F81459D-8660-260E-9634-5FA811DC5D0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678"/>
          <a:stretch/>
        </p:blipFill>
        <p:spPr>
          <a:xfrm>
            <a:off x="395536" y="267494"/>
            <a:ext cx="1099255" cy="1077836"/>
          </a:xfrm>
          <a:prstGeom prst="rect">
            <a:avLst/>
          </a:prstGeom>
        </p:spPr>
      </p:pic>
      <p:sp>
        <p:nvSpPr>
          <p:cNvPr id="11" name="TextBox 10">
            <a:extLst>
              <a:ext uri="{FF2B5EF4-FFF2-40B4-BE49-F238E27FC236}">
                <a16:creationId xmlns:a16="http://schemas.microsoft.com/office/drawing/2014/main" id="{80C3B7E8-85A6-CC36-7132-B96506CC5F01}"/>
              </a:ext>
            </a:extLst>
          </p:cNvPr>
          <p:cNvSpPr txBox="1"/>
          <p:nvPr userDrawn="1"/>
        </p:nvSpPr>
        <p:spPr>
          <a:xfrm>
            <a:off x="7467513" y="967117"/>
            <a:ext cx="1440258" cy="400110"/>
          </a:xfrm>
          <a:prstGeom prst="rect">
            <a:avLst/>
          </a:prstGeom>
          <a:noFill/>
        </p:spPr>
        <p:txBody>
          <a:bodyPr wrap="square" rtlCol="0">
            <a:spAutoFit/>
          </a:bodyPr>
          <a:lstStyle/>
          <a:p>
            <a:r>
              <a:rPr lang="en-GB" sz="1000" b="0" dirty="0">
                <a:latin typeface="Noto Serif" panose="02020600060500020200" pitchFamily="18" charset="0"/>
                <a:ea typeface="Noto Serif" panose="02020600060500020200" pitchFamily="18" charset="0"/>
                <a:cs typeface="Noto Serif" panose="02020600060500020200" pitchFamily="18" charset="0"/>
              </a:rPr>
              <a:t>AI and ML Competency Centre</a:t>
            </a:r>
          </a:p>
        </p:txBody>
      </p:sp>
      <p:pic>
        <p:nvPicPr>
          <p:cNvPr id="3" name="Picture 2">
            <a:extLst>
              <a:ext uri="{FF2B5EF4-FFF2-40B4-BE49-F238E27FC236}">
                <a16:creationId xmlns:a16="http://schemas.microsoft.com/office/drawing/2014/main" id="{321BCCB2-1525-168A-B206-E053DC990F91}"/>
              </a:ext>
            </a:extLst>
          </p:cNvPr>
          <p:cNvPicPr>
            <a:picLocks noChangeAspect="1"/>
          </p:cNvPicPr>
          <p:nvPr userDrawn="1"/>
        </p:nvPicPr>
        <p:blipFill>
          <a:blip r:embed="rId4"/>
          <a:stretch>
            <a:fillRect/>
          </a:stretch>
        </p:blipFill>
        <p:spPr>
          <a:xfrm>
            <a:off x="7480767" y="267494"/>
            <a:ext cx="711586" cy="714129"/>
          </a:xfrm>
          <a:prstGeom prst="rect">
            <a:avLst/>
          </a:prstGeom>
        </p:spPr>
      </p:pic>
    </p:spTree>
    <p:extLst>
      <p:ext uri="{BB962C8B-B14F-4D97-AF65-F5344CB8AC3E}">
        <p14:creationId xmlns:p14="http://schemas.microsoft.com/office/powerpoint/2010/main" val="249699507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ing with image (blue)">
    <p:bg>
      <p:bgPr>
        <a:solidFill>
          <a:srgbClr val="0021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9912" y="1995686"/>
            <a:ext cx="4824537" cy="980681"/>
          </a:xfrm>
          <a:prstGeom prst="rect">
            <a:avLst/>
          </a:prstGeom>
        </p:spPr>
        <p:txBody>
          <a:bodyPr anchor="t">
            <a:normAutofit/>
          </a:bodyPr>
          <a:lstStyle>
            <a:lvl1pPr algn="l">
              <a:defRPr sz="4000" b="1" cap="none" baseline="0">
                <a:solidFill>
                  <a:schemeClr val="bg1"/>
                </a:solidFill>
              </a:defRPr>
            </a:lvl1pPr>
          </a:lstStyle>
          <a:p>
            <a:r>
              <a:rPr lang="en-US" dirty="0"/>
              <a:t>Section title</a:t>
            </a:r>
            <a:endParaRPr lang="en-GB" dirty="0"/>
          </a:p>
        </p:txBody>
      </p:sp>
      <p:sp>
        <p:nvSpPr>
          <p:cNvPr id="5" name="Content Placeholder 4">
            <a:extLst>
              <a:ext uri="{FF2B5EF4-FFF2-40B4-BE49-F238E27FC236}">
                <a16:creationId xmlns:a16="http://schemas.microsoft.com/office/drawing/2014/main" id="{763E0FA1-599F-4FE0-97B9-19FC36686423}"/>
              </a:ext>
              <a:ext uri="{C183D7F6-B498-43B3-948B-1728B52AA6E4}">
                <adec:decorative xmlns:adec="http://schemas.microsoft.com/office/drawing/2017/decorative" val="1"/>
              </a:ext>
            </a:extLst>
          </p:cNvPr>
          <p:cNvSpPr>
            <a:spLocks noGrp="1"/>
          </p:cNvSpPr>
          <p:nvPr>
            <p:ph sz="quarter" idx="10" hasCustomPrompt="1"/>
          </p:nvPr>
        </p:nvSpPr>
        <p:spPr>
          <a:xfrm>
            <a:off x="2555776" y="1995488"/>
            <a:ext cx="1079500" cy="980681"/>
          </a:xfrm>
          <a:prstGeom prst="rect">
            <a:avLst/>
          </a:prstGeom>
        </p:spPr>
        <p:txBody>
          <a:bodyPr/>
          <a:lstStyle>
            <a:lvl1pPr marL="0" indent="0">
              <a:buNone/>
              <a:defRPr lang="en-GB" sz="1800" b="1" dirty="0">
                <a:solidFill>
                  <a:schemeClr val="bg1"/>
                </a:solidFill>
              </a:defRPr>
            </a:lvl1pPr>
          </a:lstStyle>
          <a:p>
            <a:pPr lvl="0"/>
            <a:r>
              <a:rPr lang="en-GB" dirty="0"/>
              <a:t>Icon or picture</a:t>
            </a:r>
          </a:p>
        </p:txBody>
      </p:sp>
    </p:spTree>
    <p:extLst>
      <p:ext uri="{BB962C8B-B14F-4D97-AF65-F5344CB8AC3E}">
        <p14:creationId xmlns:p14="http://schemas.microsoft.com/office/powerpoint/2010/main" val="488387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ing with image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1920" y="1995488"/>
            <a:ext cx="4784959" cy="1021556"/>
          </a:xfrm>
          <a:prstGeom prst="rect">
            <a:avLst/>
          </a:prstGeom>
        </p:spPr>
        <p:txBody>
          <a:bodyPr anchor="ctr" anchorCtr="0">
            <a:normAutofit/>
          </a:bodyPr>
          <a:lstStyle>
            <a:lvl1pPr algn="l">
              <a:defRPr sz="4000" b="1" cap="none" baseline="0">
                <a:solidFill>
                  <a:srgbClr val="002147"/>
                </a:solidFill>
              </a:defRPr>
            </a:lvl1pPr>
          </a:lstStyle>
          <a:p>
            <a:r>
              <a:rPr lang="en-US" dirty="0"/>
              <a:t>Section title</a:t>
            </a:r>
            <a:endParaRPr lang="en-GB" dirty="0"/>
          </a:p>
        </p:txBody>
      </p:sp>
      <p:sp>
        <p:nvSpPr>
          <p:cNvPr id="6" name="Content Placeholder 4">
            <a:extLst>
              <a:ext uri="{FF2B5EF4-FFF2-40B4-BE49-F238E27FC236}">
                <a16:creationId xmlns:a16="http://schemas.microsoft.com/office/drawing/2014/main" id="{E57BB1BC-37FA-47EA-A26A-0EEFD3BB81DF}"/>
              </a:ext>
              <a:ext uri="{C183D7F6-B498-43B3-948B-1728B52AA6E4}">
                <adec:decorative xmlns:adec="http://schemas.microsoft.com/office/drawing/2017/decorative" val="1"/>
              </a:ext>
            </a:extLst>
          </p:cNvPr>
          <p:cNvSpPr>
            <a:spLocks noGrp="1"/>
          </p:cNvSpPr>
          <p:nvPr>
            <p:ph sz="quarter" idx="10" hasCustomPrompt="1"/>
          </p:nvPr>
        </p:nvSpPr>
        <p:spPr>
          <a:xfrm>
            <a:off x="2555776" y="1995488"/>
            <a:ext cx="1079500" cy="980681"/>
          </a:xfrm>
          <a:prstGeom prst="rect">
            <a:avLst/>
          </a:prstGeom>
        </p:spPr>
        <p:txBody>
          <a:bodyPr/>
          <a:lstStyle>
            <a:lvl1pPr marL="0" indent="0">
              <a:buNone/>
              <a:defRPr lang="en-GB" sz="1800" b="1" dirty="0">
                <a:solidFill>
                  <a:schemeClr val="bg1"/>
                </a:solidFill>
              </a:defRPr>
            </a:lvl1pPr>
          </a:lstStyle>
          <a:p>
            <a:pPr lvl="0"/>
            <a:r>
              <a:rPr lang="en-GB" dirty="0"/>
              <a:t>Icon or picture</a:t>
            </a:r>
          </a:p>
        </p:txBody>
      </p:sp>
    </p:spTree>
    <p:extLst>
      <p:ext uri="{BB962C8B-B14F-4D97-AF65-F5344CB8AC3E}">
        <p14:creationId xmlns:p14="http://schemas.microsoft.com/office/powerpoint/2010/main" val="180702764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for single text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B7AA3-EDC9-4460-9F7B-8CFB96F6CF07}"/>
              </a:ext>
            </a:extLst>
          </p:cNvPr>
          <p:cNvSpPr>
            <a:spLocks noGrp="1"/>
          </p:cNvSpPr>
          <p:nvPr>
            <p:ph type="title" hasCustomPrompt="1"/>
          </p:nvPr>
        </p:nvSpPr>
        <p:spPr>
          <a:xfrm>
            <a:off x="3635896" y="1131590"/>
            <a:ext cx="4752528" cy="2880320"/>
          </a:xfrm>
          <a:prstGeom prst="rect">
            <a:avLst/>
          </a:prstGeom>
        </p:spPr>
        <p:txBody>
          <a:bodyPr anchor="ctr" anchorCtr="0"/>
          <a:lstStyle>
            <a:lvl1pPr>
              <a:defRPr sz="3000"/>
            </a:lvl1pPr>
          </a:lstStyle>
          <a:p>
            <a:r>
              <a:rPr lang="en-US" dirty="0"/>
              <a:t>Insert text (single paragraph - functions as title)</a:t>
            </a:r>
            <a:endParaRPr lang="en-GB" dirty="0"/>
          </a:p>
        </p:txBody>
      </p:sp>
    </p:spTree>
    <p:extLst>
      <p:ext uri="{BB962C8B-B14F-4D97-AF65-F5344CB8AC3E}">
        <p14:creationId xmlns:p14="http://schemas.microsoft.com/office/powerpoint/2010/main" val="399330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only with 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4806473"/>
            <a:ext cx="9144000" cy="337027"/>
          </a:xfrm>
          <a:prstGeom prst="rect">
            <a:avLst/>
          </a:prstGeom>
          <a:solidFill>
            <a:srgbClr val="021E42"/>
          </a:solidFill>
        </p:spPr>
        <p:txBody>
          <a:bodyPr>
            <a:noAutofit/>
          </a:bodyPr>
          <a:lstStyle>
            <a:lvl1pPr marL="3314700" indent="0">
              <a:defRPr sz="1800" b="1">
                <a:solidFill>
                  <a:schemeClr val="bg1"/>
                </a:solidFill>
              </a:defRPr>
            </a:lvl1pPr>
          </a:lstStyle>
          <a:p>
            <a:r>
              <a:rPr lang="en-US" dirty="0"/>
              <a:t>Slide title</a:t>
            </a:r>
          </a:p>
        </p:txBody>
      </p:sp>
      <p:sp>
        <p:nvSpPr>
          <p:cNvPr id="4" name="Text Placeholder 3">
            <a:extLst>
              <a:ext uri="{FF2B5EF4-FFF2-40B4-BE49-F238E27FC236}">
                <a16:creationId xmlns:a16="http://schemas.microsoft.com/office/drawing/2014/main" id="{D83D61EF-1A36-49AF-9A4B-D12F746FE93D}"/>
              </a:ext>
            </a:extLst>
          </p:cNvPr>
          <p:cNvSpPr>
            <a:spLocks noGrp="1"/>
          </p:cNvSpPr>
          <p:nvPr>
            <p:ph type="body" sz="quarter" idx="10" hasCustomPrompt="1"/>
          </p:nvPr>
        </p:nvSpPr>
        <p:spPr>
          <a:xfrm>
            <a:off x="3419872" y="771550"/>
            <a:ext cx="5328592" cy="3327618"/>
          </a:xfrm>
          <a:prstGeom prst="rect">
            <a:avLst/>
          </a:prstGeom>
        </p:spPr>
        <p:txBody>
          <a:bodyPr anchor="ctr" anchorCtr="0"/>
          <a:lstStyle>
            <a:lvl1pPr marL="0" indent="0">
              <a:buFontTx/>
              <a:buNone/>
              <a:defRPr sz="2800"/>
            </a:lvl1pPr>
          </a:lstStyle>
          <a:p>
            <a:pPr lvl="0"/>
            <a:r>
              <a:rPr lang="en-US" dirty="0"/>
              <a:t>Click here to edit text (new lines function as bullets)</a:t>
            </a:r>
          </a:p>
        </p:txBody>
      </p:sp>
    </p:spTree>
    <p:extLst>
      <p:ext uri="{BB962C8B-B14F-4D97-AF65-F5344CB8AC3E}">
        <p14:creationId xmlns:p14="http://schemas.microsoft.com/office/powerpoint/2010/main" val="52492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280747"/>
      </p:ext>
    </p:extLst>
  </p:cSld>
  <p:clrMap bg1="lt1" tx1="dk1" bg2="lt2" tx2="dk2" accent1="accent1" accent2="accent2" accent3="accent3" accent4="accent4" accent5="accent5" accent6="accent6" hlink="hlink" folHlink="folHlink"/>
  <p:sldLayoutIdLst>
    <p:sldLayoutId id="2147483649" r:id="rId1"/>
    <p:sldLayoutId id="2147483732" r:id="rId2"/>
    <p:sldLayoutId id="2147483725" r:id="rId3"/>
    <p:sldLayoutId id="2147483731" r:id="rId4"/>
    <p:sldLayoutId id="2147483726" r:id="rId5"/>
    <p:sldLayoutId id="2147483651" r:id="rId6"/>
    <p:sldLayoutId id="2147483679"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9" r:id="rId16"/>
    <p:sldLayoutId id="2147483730" r:id="rId17"/>
    <p:sldLayoutId id="2147483724" r:id="rId18"/>
    <p:sldLayoutId id="2147483727" r:id="rId19"/>
    <p:sldLayoutId id="2147483728" r:id="rId20"/>
    <p:sldLayoutId id="2147483733" r:id="rId21"/>
    <p:sldLayoutId id="2147483734" r:id="rId22"/>
  </p:sldLayoutIdLst>
  <p:hf hdr="0" ftr="0" dt="0"/>
  <p:txStyles>
    <p:titleStyle>
      <a:lvl1pPr algn="l" defTabSz="685641" rtl="0" eaLnBrk="1" latinLnBrk="0" hangingPunct="1">
        <a:spcBef>
          <a:spcPct val="0"/>
        </a:spcBef>
        <a:buNone/>
        <a:defRPr sz="4000" b="0" kern="1200">
          <a:solidFill>
            <a:srgbClr val="002147"/>
          </a:solidFill>
          <a:latin typeface="+mn-lt"/>
          <a:ea typeface="+mj-ea"/>
          <a:cs typeface="Times New Roman" panose="02020603050405020304" pitchFamily="18" charset="0"/>
        </a:defRPr>
      </a:lvl1pPr>
    </p:titleStyle>
    <p:body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1" rtl="0" eaLnBrk="1" latinLnBrk="0" hangingPunct="1">
        <a:defRPr sz="1350" kern="1200">
          <a:solidFill>
            <a:schemeClr val="tx1"/>
          </a:solidFill>
          <a:latin typeface="+mn-lt"/>
          <a:ea typeface="+mn-ea"/>
          <a:cs typeface="+mn-cs"/>
        </a:defRPr>
      </a:lvl1pPr>
      <a:lvl2pPr marL="342818" algn="l" defTabSz="685641" rtl="0" eaLnBrk="1" latinLnBrk="0" hangingPunct="1">
        <a:defRPr sz="1350" kern="1200">
          <a:solidFill>
            <a:schemeClr val="tx1"/>
          </a:solidFill>
          <a:latin typeface="+mn-lt"/>
          <a:ea typeface="+mn-ea"/>
          <a:cs typeface="+mn-cs"/>
        </a:defRPr>
      </a:lvl2pPr>
      <a:lvl3pPr marL="685641" algn="l" defTabSz="685641" rtl="0" eaLnBrk="1" latinLnBrk="0" hangingPunct="1">
        <a:defRPr sz="1350" kern="1200">
          <a:solidFill>
            <a:schemeClr val="tx1"/>
          </a:solidFill>
          <a:latin typeface="+mn-lt"/>
          <a:ea typeface="+mn-ea"/>
          <a:cs typeface="+mn-cs"/>
        </a:defRPr>
      </a:lvl3pPr>
      <a:lvl4pPr marL="1028460" algn="l" defTabSz="685641" rtl="0" eaLnBrk="1" latinLnBrk="0" hangingPunct="1">
        <a:defRPr sz="1350" kern="1200">
          <a:solidFill>
            <a:schemeClr val="tx1"/>
          </a:solidFill>
          <a:latin typeface="+mn-lt"/>
          <a:ea typeface="+mn-ea"/>
          <a:cs typeface="+mn-cs"/>
        </a:defRPr>
      </a:lvl4pPr>
      <a:lvl5pPr marL="1371281" algn="l" defTabSz="685641" rtl="0" eaLnBrk="1" latinLnBrk="0" hangingPunct="1">
        <a:defRPr sz="1350" kern="1200">
          <a:solidFill>
            <a:schemeClr val="tx1"/>
          </a:solidFill>
          <a:latin typeface="+mn-lt"/>
          <a:ea typeface="+mn-ea"/>
          <a:cs typeface="+mn-cs"/>
        </a:defRPr>
      </a:lvl5pPr>
      <a:lvl6pPr marL="1714103" algn="l" defTabSz="685641" rtl="0" eaLnBrk="1" latinLnBrk="0" hangingPunct="1">
        <a:defRPr sz="1350" kern="1200">
          <a:solidFill>
            <a:schemeClr val="tx1"/>
          </a:solidFill>
          <a:latin typeface="+mn-lt"/>
          <a:ea typeface="+mn-ea"/>
          <a:cs typeface="+mn-cs"/>
        </a:defRPr>
      </a:lvl6pPr>
      <a:lvl7pPr marL="2056922" algn="l" defTabSz="685641" rtl="0" eaLnBrk="1" latinLnBrk="0" hangingPunct="1">
        <a:defRPr sz="1350" kern="1200">
          <a:solidFill>
            <a:schemeClr val="tx1"/>
          </a:solidFill>
          <a:latin typeface="+mn-lt"/>
          <a:ea typeface="+mn-ea"/>
          <a:cs typeface="+mn-cs"/>
        </a:defRPr>
      </a:lvl7pPr>
      <a:lvl8pPr marL="2399741" algn="l" defTabSz="685641" rtl="0" eaLnBrk="1" latinLnBrk="0" hangingPunct="1">
        <a:defRPr sz="1350" kern="1200">
          <a:solidFill>
            <a:schemeClr val="tx1"/>
          </a:solidFill>
          <a:latin typeface="+mn-lt"/>
          <a:ea typeface="+mn-ea"/>
          <a:cs typeface="+mn-cs"/>
        </a:defRPr>
      </a:lvl8pPr>
      <a:lvl9pPr marL="2742560" algn="l" defTabSz="68564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hyperlink" Target="https://www.ctl.ox.ac.uk/beyond-chatgpt" TargetMode="Externa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0.png"/><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0CC1403-CEBF-07AA-E33B-C2C4D0E73323}"/>
              </a:ext>
            </a:extLst>
          </p:cNvPr>
          <p:cNvSpPr>
            <a:spLocks noGrp="1"/>
          </p:cNvSpPr>
          <p:nvPr>
            <p:ph type="body" sz="quarter" idx="16"/>
          </p:nvPr>
        </p:nvSpPr>
        <p:spPr/>
        <p:txBody>
          <a:bodyPr/>
          <a:lstStyle/>
          <a:p>
            <a:r>
              <a:rPr lang="en-GB" dirty="0"/>
              <a:t>Dominik Lukes, </a:t>
            </a:r>
            <a:r>
              <a:rPr lang="en-GB" dirty="0" err="1"/>
              <a:t>Dominik.Lukes@oerc.ox.ac.uk</a:t>
            </a:r>
            <a:endParaRPr lang="en-GB" dirty="0"/>
          </a:p>
        </p:txBody>
      </p:sp>
      <p:sp>
        <p:nvSpPr>
          <p:cNvPr id="6" name="Title 5">
            <a:extLst>
              <a:ext uri="{FF2B5EF4-FFF2-40B4-BE49-F238E27FC236}">
                <a16:creationId xmlns:a16="http://schemas.microsoft.com/office/drawing/2014/main" id="{E625C749-D425-B3C6-A43C-7C015F6299AD}"/>
              </a:ext>
            </a:extLst>
          </p:cNvPr>
          <p:cNvSpPr>
            <a:spLocks noGrp="1"/>
          </p:cNvSpPr>
          <p:nvPr>
            <p:ph type="ctrTitle"/>
          </p:nvPr>
        </p:nvSpPr>
        <p:spPr/>
        <p:txBody>
          <a:bodyPr/>
          <a:lstStyle/>
          <a:p>
            <a:r>
              <a:rPr lang="en-US" sz="4000" dirty="0"/>
              <a:t>Metaphors of Reason and Large Language Models</a:t>
            </a:r>
            <a:endParaRPr lang="en-GB" sz="4000" dirty="0"/>
          </a:p>
        </p:txBody>
      </p:sp>
    </p:spTree>
    <p:extLst>
      <p:ext uri="{BB962C8B-B14F-4D97-AF65-F5344CB8AC3E}">
        <p14:creationId xmlns:p14="http://schemas.microsoft.com/office/powerpoint/2010/main" val="284309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0580-ED1F-9D53-6EBA-6291B0FE9E65}"/>
              </a:ext>
            </a:extLst>
          </p:cNvPr>
          <p:cNvSpPr>
            <a:spLocks noGrp="1"/>
          </p:cNvSpPr>
          <p:nvPr>
            <p:ph type="title"/>
          </p:nvPr>
        </p:nvSpPr>
        <p:spPr/>
        <p:txBody>
          <a:bodyPr/>
          <a:lstStyle/>
          <a:p>
            <a:r>
              <a:rPr lang="en-US" dirty="0"/>
              <a:t>Hard things</a:t>
            </a:r>
          </a:p>
        </p:txBody>
      </p:sp>
      <p:sp>
        <p:nvSpPr>
          <p:cNvPr id="3" name="Text Placeholder 2">
            <a:extLst>
              <a:ext uri="{FF2B5EF4-FFF2-40B4-BE49-F238E27FC236}">
                <a16:creationId xmlns:a16="http://schemas.microsoft.com/office/drawing/2014/main" id="{CA149762-CB44-53AF-A639-96D8FC0792D3}"/>
              </a:ext>
            </a:extLst>
          </p:cNvPr>
          <p:cNvSpPr>
            <a:spLocks noGrp="1"/>
          </p:cNvSpPr>
          <p:nvPr>
            <p:ph type="body" sz="quarter" idx="10"/>
          </p:nvPr>
        </p:nvSpPr>
        <p:spPr/>
        <p:txBody>
          <a:bodyPr/>
          <a:lstStyle/>
          <a:p>
            <a:r>
              <a:rPr lang="en-US" dirty="0"/>
              <a:t>Face recognition</a:t>
            </a:r>
          </a:p>
          <a:p>
            <a:r>
              <a:rPr lang="en-US" dirty="0"/>
              <a:t>Category assignment</a:t>
            </a:r>
          </a:p>
          <a:p>
            <a:r>
              <a:rPr lang="en-US" dirty="0"/>
              <a:t>Boundary judgement</a:t>
            </a:r>
          </a:p>
          <a:p>
            <a:r>
              <a:rPr lang="en-US" dirty="0"/>
              <a:t>Embodied reasoning</a:t>
            </a:r>
          </a:p>
          <a:p>
            <a:r>
              <a:rPr lang="en-US" dirty="0"/>
              <a:t>Learning from single examples</a:t>
            </a:r>
          </a:p>
          <a:p>
            <a:r>
              <a:rPr lang="en-US" dirty="0"/>
              <a:t>Picking up small objects</a:t>
            </a:r>
          </a:p>
        </p:txBody>
      </p:sp>
    </p:spTree>
    <p:extLst>
      <p:ext uri="{BB962C8B-B14F-4D97-AF65-F5344CB8AC3E}">
        <p14:creationId xmlns:p14="http://schemas.microsoft.com/office/powerpoint/2010/main" val="38804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E78B-F21D-8E9F-4125-EEEF5BB7A98D}"/>
              </a:ext>
            </a:extLst>
          </p:cNvPr>
          <p:cNvSpPr>
            <a:spLocks noGrp="1"/>
          </p:cNvSpPr>
          <p:nvPr>
            <p:ph type="title"/>
          </p:nvPr>
        </p:nvSpPr>
        <p:spPr/>
        <p:txBody>
          <a:bodyPr/>
          <a:lstStyle/>
          <a:p>
            <a:r>
              <a:rPr lang="en-US" dirty="0"/>
              <a:t>Hofstadter, 1979</a:t>
            </a:r>
            <a:r>
              <a:rPr lang="en-US"/>
              <a:t>, </a:t>
            </a:r>
            <a:r>
              <a:rPr lang="en-US" dirty="0"/>
              <a:t>Questions</a:t>
            </a:r>
            <a:r>
              <a:rPr lang="en-US"/>
              <a:t> and Speculations</a:t>
            </a:r>
            <a:endParaRPr lang="en-US" dirty="0"/>
          </a:p>
        </p:txBody>
      </p:sp>
      <p:sp>
        <p:nvSpPr>
          <p:cNvPr id="3" name="Text Placeholder 2">
            <a:extLst>
              <a:ext uri="{FF2B5EF4-FFF2-40B4-BE49-F238E27FC236}">
                <a16:creationId xmlns:a16="http://schemas.microsoft.com/office/drawing/2014/main" id="{01CDE97E-F030-7514-C5DA-BCA256327A43}"/>
              </a:ext>
            </a:extLst>
          </p:cNvPr>
          <p:cNvSpPr>
            <a:spLocks noGrp="1"/>
          </p:cNvSpPr>
          <p:nvPr>
            <p:ph type="body" sz="quarter" idx="10"/>
          </p:nvPr>
        </p:nvSpPr>
        <p:spPr/>
        <p:txBody>
          <a:bodyPr/>
          <a:lstStyle/>
          <a:p>
            <a:r>
              <a:rPr lang="en-US" b="1"/>
              <a:t>Question: </a:t>
            </a:r>
            <a:br>
              <a:rPr lang="en-US" b="1"/>
            </a:br>
            <a:r>
              <a:rPr lang="en-US"/>
              <a:t>Will a thinking computer be able to add fast? </a:t>
            </a:r>
          </a:p>
        </p:txBody>
      </p:sp>
      <p:pic>
        <p:nvPicPr>
          <p:cNvPr id="1026" name="Picture 2">
            <a:extLst>
              <a:ext uri="{FF2B5EF4-FFF2-40B4-BE49-F238E27FC236}">
                <a16:creationId xmlns:a16="http://schemas.microsoft.com/office/drawing/2014/main" id="{6D064FC8-06F6-BC26-D97B-E8B4C948B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1510"/>
            <a:ext cx="2664296" cy="409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383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E78B-F21D-8E9F-4125-EEEF5BB7A98D}"/>
              </a:ext>
            </a:extLst>
          </p:cNvPr>
          <p:cNvSpPr>
            <a:spLocks noGrp="1"/>
          </p:cNvSpPr>
          <p:nvPr>
            <p:ph type="title"/>
          </p:nvPr>
        </p:nvSpPr>
        <p:spPr/>
        <p:txBody>
          <a:bodyPr/>
          <a:lstStyle/>
          <a:p>
            <a:r>
              <a:rPr lang="en-US" dirty="0"/>
              <a:t>Hofstadter, 1979, GEB, Speculations</a:t>
            </a:r>
          </a:p>
        </p:txBody>
      </p:sp>
      <p:sp>
        <p:nvSpPr>
          <p:cNvPr id="3" name="Text Placeholder 2">
            <a:extLst>
              <a:ext uri="{FF2B5EF4-FFF2-40B4-BE49-F238E27FC236}">
                <a16:creationId xmlns:a16="http://schemas.microsoft.com/office/drawing/2014/main" id="{01CDE97E-F030-7514-C5DA-BCA256327A43}"/>
              </a:ext>
            </a:extLst>
          </p:cNvPr>
          <p:cNvSpPr>
            <a:spLocks noGrp="1"/>
          </p:cNvSpPr>
          <p:nvPr>
            <p:ph type="body" sz="quarter" idx="10"/>
          </p:nvPr>
        </p:nvSpPr>
        <p:spPr/>
        <p:txBody>
          <a:bodyPr/>
          <a:lstStyle/>
          <a:p>
            <a:r>
              <a:rPr lang="en-US" b="1"/>
              <a:t>Speculation:</a:t>
            </a:r>
            <a:r>
              <a:rPr lang="en-US"/>
              <a:t> </a:t>
            </a:r>
            <a:br>
              <a:rPr lang="en-US"/>
            </a:br>
            <a:r>
              <a:rPr lang="en-US"/>
              <a:t>Perhaps not. We ourselves are composed of hardware which does fancy calculations but that doesn't mean that our symbol level, where "we" are, knows how to carry out the same fancy calculations.</a:t>
            </a:r>
          </a:p>
        </p:txBody>
      </p:sp>
    </p:spTree>
    <p:extLst>
      <p:ext uri="{BB962C8B-B14F-4D97-AF65-F5344CB8AC3E}">
        <p14:creationId xmlns:p14="http://schemas.microsoft.com/office/powerpoint/2010/main" val="163077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FD5084-31A6-9E3A-757B-5FCB2B3C5D7C}"/>
              </a:ext>
            </a:extLst>
          </p:cNvPr>
          <p:cNvSpPr>
            <a:spLocks noGrp="1"/>
          </p:cNvSpPr>
          <p:nvPr>
            <p:ph type="title"/>
          </p:nvPr>
        </p:nvSpPr>
        <p:spPr/>
        <p:txBody>
          <a:bodyPr/>
          <a:lstStyle/>
          <a:p>
            <a:r>
              <a:rPr lang="en-US" dirty="0"/>
              <a:t>Some language hard things</a:t>
            </a:r>
          </a:p>
        </p:txBody>
      </p:sp>
      <p:sp>
        <p:nvSpPr>
          <p:cNvPr id="4" name="Text Placeholder 3">
            <a:extLst>
              <a:ext uri="{FF2B5EF4-FFF2-40B4-BE49-F238E27FC236}">
                <a16:creationId xmlns:a16="http://schemas.microsoft.com/office/drawing/2014/main" id="{96F49B2A-8386-01ED-EF2B-B8AD96BBEEAA}"/>
              </a:ext>
            </a:extLst>
          </p:cNvPr>
          <p:cNvSpPr>
            <a:spLocks noGrp="1"/>
          </p:cNvSpPr>
          <p:nvPr>
            <p:ph type="body" sz="quarter" idx="10"/>
          </p:nvPr>
        </p:nvSpPr>
        <p:spPr/>
        <p:txBody>
          <a:bodyPr/>
          <a:lstStyle/>
          <a:p>
            <a:r>
              <a:rPr lang="en-US" dirty="0"/>
              <a:t>The statue is in front of the cathedral.</a:t>
            </a:r>
          </a:p>
          <a:p>
            <a:r>
              <a:rPr lang="en-US" dirty="0"/>
              <a:t>The cathedral is in front of the statue.</a:t>
            </a:r>
          </a:p>
        </p:txBody>
      </p:sp>
      <p:pic>
        <p:nvPicPr>
          <p:cNvPr id="5" name="Picture 4">
            <a:extLst>
              <a:ext uri="{FF2B5EF4-FFF2-40B4-BE49-F238E27FC236}">
                <a16:creationId xmlns:a16="http://schemas.microsoft.com/office/drawing/2014/main" id="{CCB2EB1B-A10A-70A6-9DFF-1CFC3BD5129A}"/>
              </a:ext>
            </a:extLst>
          </p:cNvPr>
          <p:cNvPicPr>
            <a:picLocks noChangeAspect="1"/>
          </p:cNvPicPr>
          <p:nvPr/>
        </p:nvPicPr>
        <p:blipFill>
          <a:blip r:embed="rId2"/>
          <a:stretch>
            <a:fillRect/>
          </a:stretch>
        </p:blipFill>
        <p:spPr>
          <a:xfrm>
            <a:off x="395536" y="285750"/>
            <a:ext cx="1983041" cy="1983041"/>
          </a:xfrm>
          <a:prstGeom prst="rect">
            <a:avLst/>
          </a:prstGeom>
        </p:spPr>
      </p:pic>
      <p:pic>
        <p:nvPicPr>
          <p:cNvPr id="6" name="Picture 5">
            <a:extLst>
              <a:ext uri="{FF2B5EF4-FFF2-40B4-BE49-F238E27FC236}">
                <a16:creationId xmlns:a16="http://schemas.microsoft.com/office/drawing/2014/main" id="{D36D5190-D5E2-E841-2D63-8C9C257977E3}"/>
              </a:ext>
            </a:extLst>
          </p:cNvPr>
          <p:cNvPicPr>
            <a:picLocks noChangeAspect="1"/>
          </p:cNvPicPr>
          <p:nvPr/>
        </p:nvPicPr>
        <p:blipFill>
          <a:blip r:embed="rId3"/>
          <a:stretch>
            <a:fillRect/>
          </a:stretch>
        </p:blipFill>
        <p:spPr>
          <a:xfrm>
            <a:off x="381000" y="2569909"/>
            <a:ext cx="1983041" cy="1983041"/>
          </a:xfrm>
          <a:prstGeom prst="rect">
            <a:avLst/>
          </a:prstGeom>
        </p:spPr>
      </p:pic>
      <p:cxnSp>
        <p:nvCxnSpPr>
          <p:cNvPr id="7" name="Straight Connector 6">
            <a:extLst>
              <a:ext uri="{FF2B5EF4-FFF2-40B4-BE49-F238E27FC236}">
                <a16:creationId xmlns:a16="http://schemas.microsoft.com/office/drawing/2014/main" id="{972AF461-64F3-026C-1770-A2FD513A85DB}"/>
              </a:ext>
            </a:extLst>
          </p:cNvPr>
          <p:cNvCxnSpPr/>
          <p:nvPr/>
        </p:nvCxnSpPr>
        <p:spPr>
          <a:xfrm>
            <a:off x="304800" y="2419350"/>
            <a:ext cx="8534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1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F1200A-BD73-7105-966C-F0DA75FC6075}"/>
              </a:ext>
            </a:extLst>
          </p:cNvPr>
          <p:cNvPicPr>
            <a:picLocks noChangeAspect="1"/>
          </p:cNvPicPr>
          <p:nvPr/>
        </p:nvPicPr>
        <p:blipFill>
          <a:blip r:embed="rId2"/>
          <a:stretch>
            <a:fillRect/>
          </a:stretch>
        </p:blipFill>
        <p:spPr>
          <a:xfrm>
            <a:off x="-4864" y="1339"/>
            <a:ext cx="4195864" cy="4733265"/>
          </a:xfrm>
          <a:prstGeom prst="rect">
            <a:avLst/>
          </a:prstGeom>
        </p:spPr>
      </p:pic>
      <p:sp>
        <p:nvSpPr>
          <p:cNvPr id="4" name="Title 3">
            <a:extLst>
              <a:ext uri="{FF2B5EF4-FFF2-40B4-BE49-F238E27FC236}">
                <a16:creationId xmlns:a16="http://schemas.microsoft.com/office/drawing/2014/main" id="{4D9B219F-CA55-55A3-35D5-C1B7729B278C}"/>
              </a:ext>
            </a:extLst>
          </p:cNvPr>
          <p:cNvSpPr>
            <a:spLocks noGrp="1"/>
          </p:cNvSpPr>
          <p:nvPr>
            <p:ph type="title"/>
          </p:nvPr>
        </p:nvSpPr>
        <p:spPr/>
        <p:txBody>
          <a:bodyPr/>
          <a:lstStyle/>
          <a:p>
            <a:r>
              <a:rPr lang="en-US" dirty="0"/>
              <a:t>This is still hard for AI</a:t>
            </a:r>
          </a:p>
        </p:txBody>
      </p:sp>
      <p:pic>
        <p:nvPicPr>
          <p:cNvPr id="5" name="Picture 4">
            <a:extLst>
              <a:ext uri="{FF2B5EF4-FFF2-40B4-BE49-F238E27FC236}">
                <a16:creationId xmlns:a16="http://schemas.microsoft.com/office/drawing/2014/main" id="{57640105-C37C-8112-662B-F4AAB752D7FB}"/>
              </a:ext>
            </a:extLst>
          </p:cNvPr>
          <p:cNvPicPr>
            <a:picLocks noChangeAspect="1"/>
          </p:cNvPicPr>
          <p:nvPr/>
        </p:nvPicPr>
        <p:blipFill>
          <a:blip r:embed="rId3"/>
          <a:stretch>
            <a:fillRect/>
          </a:stretch>
        </p:blipFill>
        <p:spPr>
          <a:xfrm>
            <a:off x="3665335" y="0"/>
            <a:ext cx="5478665" cy="4675909"/>
          </a:xfrm>
          <a:prstGeom prst="rect">
            <a:avLst/>
          </a:prstGeom>
        </p:spPr>
      </p:pic>
    </p:spTree>
    <p:extLst>
      <p:ext uri="{BB962C8B-B14F-4D97-AF65-F5344CB8AC3E}">
        <p14:creationId xmlns:p14="http://schemas.microsoft.com/office/powerpoint/2010/main" val="9495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55474-B487-477F-65A1-9E73BBD8A6E4}"/>
              </a:ext>
            </a:extLst>
          </p:cNvPr>
          <p:cNvSpPr>
            <a:spLocks noGrp="1"/>
          </p:cNvSpPr>
          <p:nvPr>
            <p:ph type="title"/>
          </p:nvPr>
        </p:nvSpPr>
        <p:spPr/>
        <p:txBody>
          <a:bodyPr/>
          <a:lstStyle/>
          <a:p>
            <a:r>
              <a:rPr lang="en-US" dirty="0"/>
              <a:t>How do metaphors come in?</a:t>
            </a:r>
          </a:p>
        </p:txBody>
      </p:sp>
    </p:spTree>
    <p:extLst>
      <p:ext uri="{BB962C8B-B14F-4D97-AF65-F5344CB8AC3E}">
        <p14:creationId xmlns:p14="http://schemas.microsoft.com/office/powerpoint/2010/main" val="2946465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F94-2B50-6740-D0F1-AECE337904FB}"/>
              </a:ext>
            </a:extLst>
          </p:cNvPr>
          <p:cNvSpPr>
            <a:spLocks noGrp="1"/>
          </p:cNvSpPr>
          <p:nvPr>
            <p:ph type="title"/>
          </p:nvPr>
        </p:nvSpPr>
        <p:spPr/>
        <p:txBody>
          <a:bodyPr/>
          <a:lstStyle/>
          <a:p>
            <a:r>
              <a:rPr lang="en-US" dirty="0"/>
              <a:t>Metaphor is a fuzzy mapping between two domains of knowledge.</a:t>
            </a:r>
          </a:p>
        </p:txBody>
      </p:sp>
    </p:spTree>
    <p:extLst>
      <p:ext uri="{BB962C8B-B14F-4D97-AF65-F5344CB8AC3E}">
        <p14:creationId xmlns:p14="http://schemas.microsoft.com/office/powerpoint/2010/main" val="1485124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E6AB-349C-C4E4-0C9F-0859173BCCF2}"/>
              </a:ext>
            </a:extLst>
          </p:cNvPr>
          <p:cNvSpPr>
            <a:spLocks noGrp="1"/>
          </p:cNvSpPr>
          <p:nvPr>
            <p:ph type="title"/>
          </p:nvPr>
        </p:nvSpPr>
        <p:spPr/>
        <p:txBody>
          <a:bodyPr/>
          <a:lstStyle/>
          <a:p>
            <a:r>
              <a:rPr lang="en-US" b="1" dirty="0"/>
              <a:t>Example: </a:t>
            </a:r>
            <a:br>
              <a:rPr lang="en-US" b="1" dirty="0"/>
            </a:br>
            <a:br>
              <a:rPr lang="en-US" b="1" dirty="0"/>
            </a:br>
            <a:r>
              <a:rPr lang="en-US" sz="3600" dirty="0"/>
              <a:t>A paint brush is a pump.</a:t>
            </a:r>
            <a:br>
              <a:rPr lang="en-US" sz="3600" dirty="0"/>
            </a:br>
            <a:br>
              <a:rPr lang="en-US" sz="3600" dirty="0"/>
            </a:br>
            <a:r>
              <a:rPr lang="en-US" sz="1800" dirty="0"/>
              <a:t>(Schon, 1963)</a:t>
            </a:r>
            <a:endParaRPr lang="en-US" dirty="0"/>
          </a:p>
        </p:txBody>
      </p:sp>
      <p:pic>
        <p:nvPicPr>
          <p:cNvPr id="1026" name="Picture 2" descr="Media generated by meta.ai">
            <a:extLst>
              <a:ext uri="{FF2B5EF4-FFF2-40B4-BE49-F238E27FC236}">
                <a16:creationId xmlns:a16="http://schemas.microsoft.com/office/drawing/2014/main" id="{70905178-5DC3-AD14-8EDE-E904B78072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11"/>
          <a:stretch/>
        </p:blipFill>
        <p:spPr bwMode="auto">
          <a:xfrm>
            <a:off x="4644008" y="0"/>
            <a:ext cx="449999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02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1D00-1151-0EF4-B81B-98175B9DB66F}"/>
              </a:ext>
            </a:extLst>
          </p:cNvPr>
          <p:cNvSpPr>
            <a:spLocks noGrp="1"/>
          </p:cNvSpPr>
          <p:nvPr>
            <p:ph type="title"/>
          </p:nvPr>
        </p:nvSpPr>
        <p:spPr/>
        <p:txBody>
          <a:bodyPr/>
          <a:lstStyle/>
          <a:p>
            <a:r>
              <a:rPr lang="en-US" dirty="0"/>
              <a:t>How is a paint brush a pump?</a:t>
            </a:r>
          </a:p>
        </p:txBody>
      </p:sp>
      <p:sp>
        <p:nvSpPr>
          <p:cNvPr id="3" name="Text Placeholder 2">
            <a:extLst>
              <a:ext uri="{FF2B5EF4-FFF2-40B4-BE49-F238E27FC236}">
                <a16:creationId xmlns:a16="http://schemas.microsoft.com/office/drawing/2014/main" id="{710F27DF-4392-B63B-523D-E154D8DD6573}"/>
              </a:ext>
            </a:extLst>
          </p:cNvPr>
          <p:cNvSpPr>
            <a:spLocks noGrp="1"/>
          </p:cNvSpPr>
          <p:nvPr>
            <p:ph type="body" sz="quarter" idx="10"/>
          </p:nvPr>
        </p:nvSpPr>
        <p:spPr/>
        <p:txBody>
          <a:bodyPr/>
          <a:lstStyle/>
          <a:p>
            <a:r>
              <a:rPr lang="en-US" b="1" dirty="0"/>
              <a:t>Source domain match</a:t>
            </a:r>
          </a:p>
          <a:p>
            <a:r>
              <a:rPr lang="en-US" dirty="0"/>
              <a:t>	Suction over adhesion</a:t>
            </a:r>
          </a:p>
          <a:p>
            <a:r>
              <a:rPr lang="en-US" b="1" dirty="0"/>
              <a:t>Source domain mismatch</a:t>
            </a:r>
          </a:p>
          <a:p>
            <a:r>
              <a:rPr lang="en-US" dirty="0"/>
              <a:t>	Amount of liquid</a:t>
            </a:r>
          </a:p>
          <a:p>
            <a:r>
              <a:rPr lang="en-US" dirty="0"/>
              <a:t>	Visual similarity</a:t>
            </a:r>
          </a:p>
          <a:p>
            <a:r>
              <a:rPr lang="en-US" dirty="0"/>
              <a:t>	Materials</a:t>
            </a:r>
          </a:p>
        </p:txBody>
      </p:sp>
    </p:spTree>
    <p:extLst>
      <p:ext uri="{BB962C8B-B14F-4D97-AF65-F5344CB8AC3E}">
        <p14:creationId xmlns:p14="http://schemas.microsoft.com/office/powerpoint/2010/main" val="256925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E456-5B3B-D8A6-5ED3-5A49BA45FCFD}"/>
              </a:ext>
            </a:extLst>
          </p:cNvPr>
          <p:cNvSpPr>
            <a:spLocks noGrp="1"/>
          </p:cNvSpPr>
          <p:nvPr>
            <p:ph type="title"/>
          </p:nvPr>
        </p:nvSpPr>
        <p:spPr/>
        <p:txBody>
          <a:bodyPr/>
          <a:lstStyle/>
          <a:p>
            <a:r>
              <a:rPr lang="en-US" sz="3600"/>
              <a:t>Source domain for metaphors of reasoning</a:t>
            </a:r>
          </a:p>
        </p:txBody>
      </p:sp>
      <p:sp>
        <p:nvSpPr>
          <p:cNvPr id="3" name="Text Placeholder 2">
            <a:extLst>
              <a:ext uri="{FF2B5EF4-FFF2-40B4-BE49-F238E27FC236}">
                <a16:creationId xmlns:a16="http://schemas.microsoft.com/office/drawing/2014/main" id="{6D8F004A-AB82-0821-10B8-EAD0819B1088}"/>
              </a:ext>
            </a:extLst>
          </p:cNvPr>
          <p:cNvSpPr>
            <a:spLocks noGrp="1"/>
          </p:cNvSpPr>
          <p:nvPr>
            <p:ph type="body" sz="quarter" idx="10"/>
          </p:nvPr>
        </p:nvSpPr>
        <p:spPr/>
        <p:txBody>
          <a:bodyPr anchor="ctr"/>
          <a:lstStyle/>
          <a:p>
            <a:r>
              <a:rPr lang="en-US" sz="3600"/>
              <a:t>Reasoning is what smart people do.</a:t>
            </a:r>
            <a:endParaRPr lang="en-GB" sz="3600"/>
          </a:p>
        </p:txBody>
      </p:sp>
    </p:spTree>
    <p:extLst>
      <p:ext uri="{BB962C8B-B14F-4D97-AF65-F5344CB8AC3E}">
        <p14:creationId xmlns:p14="http://schemas.microsoft.com/office/powerpoint/2010/main" val="789898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8B294D-0B87-7E8C-5655-58F8B769389A}"/>
              </a:ext>
            </a:extLst>
          </p:cNvPr>
          <p:cNvSpPr>
            <a:spLocks noGrp="1"/>
          </p:cNvSpPr>
          <p:nvPr>
            <p:ph type="title"/>
          </p:nvPr>
        </p:nvSpPr>
        <p:spPr/>
        <p:txBody>
          <a:bodyPr/>
          <a:lstStyle/>
          <a:p>
            <a:r>
              <a:rPr lang="en-US" sz="4000" i="0" u="none" strike="noStrike" dirty="0">
                <a:solidFill>
                  <a:srgbClr val="000000"/>
                </a:solidFill>
                <a:effectLst/>
                <a:latin typeface="Aptos" panose="020B0004020202020204" pitchFamily="34" charset="0"/>
              </a:rPr>
              <a:t>Revisiting the Moravec Paradox in the Face of a Contentious Issue </a:t>
            </a:r>
            <a:endParaRPr lang="en-US" sz="4000" dirty="0"/>
          </a:p>
        </p:txBody>
      </p:sp>
    </p:spTree>
    <p:extLst>
      <p:ext uri="{BB962C8B-B14F-4D97-AF65-F5344CB8AC3E}">
        <p14:creationId xmlns:p14="http://schemas.microsoft.com/office/powerpoint/2010/main" val="2280278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DCB1-3AFE-57A3-78E4-EE7B3FA188E4}"/>
              </a:ext>
            </a:extLst>
          </p:cNvPr>
          <p:cNvSpPr>
            <a:spLocks noGrp="1"/>
          </p:cNvSpPr>
          <p:nvPr>
            <p:ph type="title"/>
          </p:nvPr>
        </p:nvSpPr>
        <p:spPr/>
        <p:txBody>
          <a:bodyPr/>
          <a:lstStyle/>
          <a:p>
            <a:r>
              <a:rPr lang="en-US" b="1" dirty="0"/>
              <a:t>Big question:</a:t>
            </a:r>
            <a:br>
              <a:rPr lang="en-US" b="1" dirty="0"/>
            </a:br>
            <a:r>
              <a:rPr lang="en-US" dirty="0"/>
              <a:t>How do we know what smart people do?</a:t>
            </a:r>
            <a:endParaRPr lang="en-US" b="1" dirty="0"/>
          </a:p>
        </p:txBody>
      </p:sp>
    </p:spTree>
    <p:extLst>
      <p:ext uri="{BB962C8B-B14F-4D97-AF65-F5344CB8AC3E}">
        <p14:creationId xmlns:p14="http://schemas.microsoft.com/office/powerpoint/2010/main" val="231133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CD50-EB81-7D1B-E020-B065F7565416}"/>
              </a:ext>
            </a:extLst>
          </p:cNvPr>
          <p:cNvSpPr>
            <a:spLocks noGrp="1"/>
          </p:cNvSpPr>
          <p:nvPr>
            <p:ph type="title"/>
          </p:nvPr>
        </p:nvSpPr>
        <p:spPr/>
        <p:txBody>
          <a:bodyPr/>
          <a:lstStyle/>
          <a:p>
            <a:r>
              <a:rPr lang="en-US" b="1" dirty="0"/>
              <a:t>Possible answer?</a:t>
            </a:r>
            <a:br>
              <a:rPr lang="en-US" b="1" dirty="0"/>
            </a:br>
            <a:r>
              <a:rPr lang="en-US" dirty="0"/>
              <a:t>We ask them.</a:t>
            </a:r>
            <a:endParaRPr lang="en-US" b="1" dirty="0"/>
          </a:p>
        </p:txBody>
      </p:sp>
    </p:spTree>
    <p:extLst>
      <p:ext uri="{BB962C8B-B14F-4D97-AF65-F5344CB8AC3E}">
        <p14:creationId xmlns:p14="http://schemas.microsoft.com/office/powerpoint/2010/main" val="351734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B40E33-8553-0171-9520-9FF1196BD2DD}"/>
              </a:ext>
            </a:extLst>
          </p:cNvPr>
          <p:cNvPicPr>
            <a:picLocks noChangeAspect="1"/>
          </p:cNvPicPr>
          <p:nvPr/>
        </p:nvPicPr>
        <p:blipFill>
          <a:blip r:embed="rId2"/>
          <a:stretch>
            <a:fillRect/>
          </a:stretch>
        </p:blipFill>
        <p:spPr>
          <a:xfrm>
            <a:off x="5630843" y="0"/>
            <a:ext cx="3511536" cy="5143500"/>
          </a:xfrm>
          <a:prstGeom prst="rect">
            <a:avLst/>
          </a:prstGeom>
        </p:spPr>
      </p:pic>
      <p:sp>
        <p:nvSpPr>
          <p:cNvPr id="3" name="Title 2">
            <a:extLst>
              <a:ext uri="{FF2B5EF4-FFF2-40B4-BE49-F238E27FC236}">
                <a16:creationId xmlns:a16="http://schemas.microsoft.com/office/drawing/2014/main" id="{75240F0D-F98F-1D37-282A-631AA5F9348A}"/>
              </a:ext>
            </a:extLst>
          </p:cNvPr>
          <p:cNvSpPr>
            <a:spLocks noGrp="1"/>
          </p:cNvSpPr>
          <p:nvPr>
            <p:ph type="title"/>
          </p:nvPr>
        </p:nvSpPr>
        <p:spPr/>
        <p:txBody>
          <a:bodyPr/>
          <a:lstStyle/>
          <a:p>
            <a:r>
              <a:rPr lang="en-US" dirty="0"/>
              <a:t>What’s the problem with these?</a:t>
            </a:r>
          </a:p>
        </p:txBody>
      </p:sp>
      <p:pic>
        <p:nvPicPr>
          <p:cNvPr id="4" name="Picture 3">
            <a:extLst>
              <a:ext uri="{FF2B5EF4-FFF2-40B4-BE49-F238E27FC236}">
                <a16:creationId xmlns:a16="http://schemas.microsoft.com/office/drawing/2014/main" id="{816BE19E-D834-BC7E-AD48-2142296AC8E7}"/>
              </a:ext>
            </a:extLst>
          </p:cNvPr>
          <p:cNvPicPr>
            <a:picLocks noChangeAspect="1"/>
          </p:cNvPicPr>
          <p:nvPr/>
        </p:nvPicPr>
        <p:blipFill>
          <a:blip r:embed="rId3"/>
          <a:stretch>
            <a:fillRect/>
          </a:stretch>
        </p:blipFill>
        <p:spPr>
          <a:xfrm>
            <a:off x="3166949" y="0"/>
            <a:ext cx="3090248" cy="5143500"/>
          </a:xfrm>
          <a:prstGeom prst="rect">
            <a:avLst/>
          </a:prstGeom>
        </p:spPr>
      </p:pic>
    </p:spTree>
    <p:extLst>
      <p:ext uri="{BB962C8B-B14F-4D97-AF65-F5344CB8AC3E}">
        <p14:creationId xmlns:p14="http://schemas.microsoft.com/office/powerpoint/2010/main" val="71047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6614D-8C84-E7B3-14E8-8063867C8C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1AA4DB-8F15-BEB8-63E8-455EED0908C0}"/>
              </a:ext>
            </a:extLst>
          </p:cNvPr>
          <p:cNvSpPr>
            <a:spLocks noGrp="1"/>
          </p:cNvSpPr>
          <p:nvPr>
            <p:ph type="title"/>
          </p:nvPr>
        </p:nvSpPr>
        <p:spPr/>
        <p:txBody>
          <a:bodyPr/>
          <a:lstStyle/>
          <a:p>
            <a:r>
              <a:rPr lang="en-US" dirty="0"/>
              <a:t>What’s right with this?</a:t>
            </a:r>
          </a:p>
        </p:txBody>
      </p:sp>
      <p:pic>
        <p:nvPicPr>
          <p:cNvPr id="2" name="Picture 1">
            <a:extLst>
              <a:ext uri="{FF2B5EF4-FFF2-40B4-BE49-F238E27FC236}">
                <a16:creationId xmlns:a16="http://schemas.microsoft.com/office/drawing/2014/main" id="{DE1FB0D5-C9ED-0A2D-E96A-FEFFDFC73BB4}"/>
              </a:ext>
            </a:extLst>
          </p:cNvPr>
          <p:cNvPicPr>
            <a:picLocks noChangeAspect="1"/>
          </p:cNvPicPr>
          <p:nvPr/>
        </p:nvPicPr>
        <p:blipFill>
          <a:blip r:embed="rId2"/>
          <a:srcRect t="5317" b="3682"/>
          <a:stretch/>
        </p:blipFill>
        <p:spPr>
          <a:xfrm>
            <a:off x="3491880" y="1"/>
            <a:ext cx="5652120" cy="5143500"/>
          </a:xfrm>
          <a:prstGeom prst="rect">
            <a:avLst/>
          </a:prstGeom>
        </p:spPr>
      </p:pic>
    </p:spTree>
    <p:extLst>
      <p:ext uri="{BB962C8B-B14F-4D97-AF65-F5344CB8AC3E}">
        <p14:creationId xmlns:p14="http://schemas.microsoft.com/office/powerpoint/2010/main" val="269025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6197-227F-A4AB-A8D4-5D7B51C2F0DA}"/>
              </a:ext>
            </a:extLst>
          </p:cNvPr>
          <p:cNvSpPr>
            <a:spLocks noGrp="1"/>
          </p:cNvSpPr>
          <p:nvPr>
            <p:ph type="title"/>
          </p:nvPr>
        </p:nvSpPr>
        <p:spPr/>
        <p:txBody>
          <a:bodyPr/>
          <a:lstStyle/>
          <a:p>
            <a:r>
              <a:rPr lang="en-US" dirty="0"/>
              <a:t>Running and depicting running are different physical activities.</a:t>
            </a:r>
          </a:p>
        </p:txBody>
      </p:sp>
    </p:spTree>
    <p:extLst>
      <p:ext uri="{BB962C8B-B14F-4D97-AF65-F5344CB8AC3E}">
        <p14:creationId xmlns:p14="http://schemas.microsoft.com/office/powerpoint/2010/main" val="397891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055B3-2C01-50B0-479F-E2C178E95E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16637F-0C4D-C13F-9FB9-D0F0BEA3FE89}"/>
              </a:ext>
            </a:extLst>
          </p:cNvPr>
          <p:cNvSpPr>
            <a:spLocks noGrp="1"/>
          </p:cNvSpPr>
          <p:nvPr>
            <p:ph type="title"/>
          </p:nvPr>
        </p:nvSpPr>
        <p:spPr/>
        <p:txBody>
          <a:bodyPr/>
          <a:lstStyle/>
          <a:p>
            <a:r>
              <a:rPr lang="en-US" dirty="0"/>
              <a:t>What’s wrong with this?</a:t>
            </a:r>
          </a:p>
        </p:txBody>
      </p:sp>
      <p:sp>
        <p:nvSpPr>
          <p:cNvPr id="4" name="Text Placeholder 3">
            <a:extLst>
              <a:ext uri="{FF2B5EF4-FFF2-40B4-BE49-F238E27FC236}">
                <a16:creationId xmlns:a16="http://schemas.microsoft.com/office/drawing/2014/main" id="{39B6DCCF-57C0-F86D-4AB0-B96145BF913A}"/>
              </a:ext>
            </a:extLst>
          </p:cNvPr>
          <p:cNvSpPr>
            <a:spLocks noGrp="1"/>
          </p:cNvSpPr>
          <p:nvPr>
            <p:ph type="body" sz="quarter" idx="10"/>
          </p:nvPr>
        </p:nvSpPr>
        <p:spPr/>
        <p:txBody>
          <a:bodyPr anchor="ctr"/>
          <a:lstStyle/>
          <a:p>
            <a:r>
              <a:rPr lang="en-US" dirty="0"/>
              <a:t>How do you say “to have” in Czech, as in “I have been”.</a:t>
            </a:r>
          </a:p>
        </p:txBody>
      </p:sp>
    </p:spTree>
    <p:extLst>
      <p:ext uri="{BB962C8B-B14F-4D97-AF65-F5344CB8AC3E}">
        <p14:creationId xmlns:p14="http://schemas.microsoft.com/office/powerpoint/2010/main" val="3673477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304F-A71A-24BD-0267-375B15A86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4A515-CBA2-622E-0ACE-F051B01B3284}"/>
              </a:ext>
            </a:extLst>
          </p:cNvPr>
          <p:cNvSpPr>
            <a:spLocks noGrp="1"/>
          </p:cNvSpPr>
          <p:nvPr>
            <p:ph type="title"/>
          </p:nvPr>
        </p:nvSpPr>
        <p:spPr/>
        <p:txBody>
          <a:bodyPr/>
          <a:lstStyle/>
          <a:p>
            <a:r>
              <a:rPr lang="en-US" dirty="0"/>
              <a:t>Thinking and depicting thinking are different cognitive activities.</a:t>
            </a:r>
          </a:p>
        </p:txBody>
      </p:sp>
    </p:spTree>
    <p:extLst>
      <p:ext uri="{BB962C8B-B14F-4D97-AF65-F5344CB8AC3E}">
        <p14:creationId xmlns:p14="http://schemas.microsoft.com/office/powerpoint/2010/main" val="120750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6982C-DD28-E4C8-B3A1-751470E19EC7}"/>
              </a:ext>
            </a:extLst>
          </p:cNvPr>
          <p:cNvSpPr>
            <a:spLocks noGrp="1"/>
          </p:cNvSpPr>
          <p:nvPr>
            <p:ph type="title"/>
          </p:nvPr>
        </p:nvSpPr>
        <p:spPr/>
        <p:txBody>
          <a:bodyPr/>
          <a:lstStyle/>
          <a:p>
            <a:r>
              <a:rPr lang="en-US" dirty="0"/>
              <a:t>Andrews Wilson, 2014</a:t>
            </a:r>
          </a:p>
        </p:txBody>
      </p:sp>
      <p:sp>
        <p:nvSpPr>
          <p:cNvPr id="4" name="Text Placeholder 3">
            <a:extLst>
              <a:ext uri="{FF2B5EF4-FFF2-40B4-BE49-F238E27FC236}">
                <a16:creationId xmlns:a16="http://schemas.microsoft.com/office/drawing/2014/main" id="{A5AD297E-4895-1AB8-8A5D-4CD068A0E568}"/>
              </a:ext>
            </a:extLst>
          </p:cNvPr>
          <p:cNvSpPr>
            <a:spLocks noGrp="1"/>
          </p:cNvSpPr>
          <p:nvPr>
            <p:ph type="body" sz="quarter" idx="10"/>
          </p:nvPr>
        </p:nvSpPr>
        <p:spPr/>
        <p:txBody>
          <a:bodyPr/>
          <a:lstStyle/>
          <a:p>
            <a:r>
              <a:rPr lang="en-US" dirty="0"/>
              <a:t>people’s </a:t>
            </a:r>
            <a:r>
              <a:rPr lang="en-US" dirty="0" err="1"/>
              <a:t>behaviour</a:t>
            </a:r>
            <a:r>
              <a:rPr lang="en-US" dirty="0"/>
              <a:t> is shaped by the demands of the task they are actually solving, and that might not be the task you asked them to do.</a:t>
            </a:r>
          </a:p>
        </p:txBody>
      </p:sp>
    </p:spTree>
    <p:extLst>
      <p:ext uri="{BB962C8B-B14F-4D97-AF65-F5344CB8AC3E}">
        <p14:creationId xmlns:p14="http://schemas.microsoft.com/office/powerpoint/2010/main" val="4176366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BCB4-FD27-110B-2BBA-811FF2BA2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FC824-FCD0-1B9C-43AC-5D835175A393}"/>
              </a:ext>
            </a:extLst>
          </p:cNvPr>
          <p:cNvSpPr>
            <a:spLocks noGrp="1"/>
          </p:cNvSpPr>
          <p:nvPr>
            <p:ph type="title"/>
          </p:nvPr>
        </p:nvSpPr>
        <p:spPr/>
        <p:txBody>
          <a:bodyPr/>
          <a:lstStyle/>
          <a:p>
            <a:r>
              <a:rPr lang="en-US" dirty="0"/>
              <a:t>Hofstadter, 1979, GEB, Speculations</a:t>
            </a:r>
          </a:p>
        </p:txBody>
      </p:sp>
      <p:sp>
        <p:nvSpPr>
          <p:cNvPr id="3" name="Text Placeholder 2">
            <a:extLst>
              <a:ext uri="{FF2B5EF4-FFF2-40B4-BE49-F238E27FC236}">
                <a16:creationId xmlns:a16="http://schemas.microsoft.com/office/drawing/2014/main" id="{324204AE-5F2D-FC09-2C65-8EE417CED6AD}"/>
              </a:ext>
            </a:extLst>
          </p:cNvPr>
          <p:cNvSpPr>
            <a:spLocks noGrp="1"/>
          </p:cNvSpPr>
          <p:nvPr>
            <p:ph type="body" sz="quarter" idx="10"/>
          </p:nvPr>
        </p:nvSpPr>
        <p:spPr/>
        <p:txBody>
          <a:bodyPr/>
          <a:lstStyle/>
          <a:p>
            <a:r>
              <a:rPr lang="en-US" sz="3600" dirty="0"/>
              <a:t>“I think; therefore I have no access to the level where I sum.”</a:t>
            </a:r>
          </a:p>
        </p:txBody>
      </p:sp>
    </p:spTree>
    <p:extLst>
      <p:ext uri="{BB962C8B-B14F-4D97-AF65-F5344CB8AC3E}">
        <p14:creationId xmlns:p14="http://schemas.microsoft.com/office/powerpoint/2010/main" val="2593192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9037BC-3CEC-4D93-5373-4479F667D0F8}"/>
              </a:ext>
            </a:extLst>
          </p:cNvPr>
          <p:cNvSpPr>
            <a:spLocks noGrp="1"/>
          </p:cNvSpPr>
          <p:nvPr>
            <p:ph type="title"/>
          </p:nvPr>
        </p:nvSpPr>
        <p:spPr/>
        <p:txBody>
          <a:bodyPr/>
          <a:lstStyle/>
          <a:p>
            <a:r>
              <a:rPr lang="en-US" dirty="0"/>
              <a:t>What task are we asking people to do when we ask them what is “reasoning”?</a:t>
            </a:r>
          </a:p>
        </p:txBody>
      </p:sp>
    </p:spTree>
    <p:extLst>
      <p:ext uri="{BB962C8B-B14F-4D97-AF65-F5344CB8AC3E}">
        <p14:creationId xmlns:p14="http://schemas.microsoft.com/office/powerpoint/2010/main" val="3682057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0C03B5-CC6A-C376-C3F7-84B03B55C83C}"/>
              </a:ext>
            </a:extLst>
          </p:cNvPr>
          <p:cNvSpPr>
            <a:spLocks noGrp="1"/>
          </p:cNvSpPr>
          <p:nvPr>
            <p:ph type="title"/>
          </p:nvPr>
        </p:nvSpPr>
        <p:spPr/>
        <p:txBody>
          <a:bodyPr lIns="91440" tIns="45720" rIns="91440" bIns="45720" anchor="ctr">
            <a:normAutofit fontScale="90000"/>
          </a:bodyPr>
          <a:lstStyle/>
          <a:p>
            <a:pPr marL="718820"/>
            <a:r>
              <a:rPr lang="en-US" dirty="0">
                <a:cs typeface="Times New Roman"/>
              </a:rPr>
              <a:t>About me</a:t>
            </a:r>
          </a:p>
        </p:txBody>
      </p:sp>
      <p:graphicFrame>
        <p:nvGraphicFramePr>
          <p:cNvPr id="8" name="Text Placeholder 5">
            <a:extLst>
              <a:ext uri="{FF2B5EF4-FFF2-40B4-BE49-F238E27FC236}">
                <a16:creationId xmlns:a16="http://schemas.microsoft.com/office/drawing/2014/main" id="{4D21C12B-629F-126B-612A-20EA0440B1ED}"/>
              </a:ext>
            </a:extLst>
          </p:cNvPr>
          <p:cNvGraphicFramePr/>
          <p:nvPr>
            <p:extLst>
              <p:ext uri="{D42A27DB-BD31-4B8C-83A1-F6EECF244321}">
                <p14:modId xmlns:p14="http://schemas.microsoft.com/office/powerpoint/2010/main" val="1678167315"/>
              </p:ext>
            </p:extLst>
          </p:nvPr>
        </p:nvGraphicFramePr>
        <p:xfrm>
          <a:off x="-612576" y="123478"/>
          <a:ext cx="6840760" cy="4364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hlinkClick r:id="rId7"/>
            <a:extLst>
              <a:ext uri="{FF2B5EF4-FFF2-40B4-BE49-F238E27FC236}">
                <a16:creationId xmlns:a16="http://schemas.microsoft.com/office/drawing/2014/main" id="{D5F560C9-CC85-B8C7-03EB-53F87076207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1075" y="20538"/>
            <a:ext cx="3633293" cy="5143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A0F7F20E-BCA3-15EF-052D-E87071C965F2}"/>
              </a:ext>
            </a:extLst>
          </p:cNvPr>
          <p:cNvPicPr>
            <a:picLocks noChangeAspect="1"/>
          </p:cNvPicPr>
          <p:nvPr/>
        </p:nvPicPr>
        <p:blipFill>
          <a:blip r:embed="rId9"/>
          <a:srcRect l="-532" t="-2308" r="36011" b="2308"/>
          <a:stretch/>
        </p:blipFill>
        <p:spPr>
          <a:xfrm rot="900000">
            <a:off x="5491568" y="198693"/>
            <a:ext cx="3598407" cy="47974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788DDE04-AAD3-6AB8-6F5B-5BC45165435E}"/>
              </a:ext>
            </a:extLst>
          </p:cNvPr>
          <p:cNvPicPr>
            <a:picLocks noChangeAspect="1"/>
          </p:cNvPicPr>
          <p:nvPr/>
        </p:nvPicPr>
        <p:blipFill>
          <a:blip r:embed="rId10"/>
          <a:stretch>
            <a:fillRect/>
          </a:stretch>
        </p:blipFill>
        <p:spPr>
          <a:xfrm rot="20946310">
            <a:off x="4259282" y="1010719"/>
            <a:ext cx="4268589" cy="3193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012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E65AA-6C5B-E948-2075-A6737C9314FB}"/>
              </a:ext>
            </a:extLst>
          </p:cNvPr>
          <p:cNvSpPr>
            <a:spLocks noGrp="1"/>
          </p:cNvSpPr>
          <p:nvPr>
            <p:ph type="title"/>
          </p:nvPr>
        </p:nvSpPr>
        <p:spPr/>
        <p:txBody>
          <a:bodyPr/>
          <a:lstStyle/>
          <a:p>
            <a:r>
              <a:rPr lang="en-US" dirty="0"/>
              <a:t>Claude Shannon, 1949</a:t>
            </a:r>
          </a:p>
        </p:txBody>
      </p:sp>
      <p:pic>
        <p:nvPicPr>
          <p:cNvPr id="5" name="Picture 4">
            <a:extLst>
              <a:ext uri="{FF2B5EF4-FFF2-40B4-BE49-F238E27FC236}">
                <a16:creationId xmlns:a16="http://schemas.microsoft.com/office/drawing/2014/main" id="{87E740BA-451A-2A59-87ED-B3DD63A829AD}"/>
              </a:ext>
            </a:extLst>
          </p:cNvPr>
          <p:cNvPicPr>
            <a:picLocks noChangeAspect="1"/>
          </p:cNvPicPr>
          <p:nvPr/>
        </p:nvPicPr>
        <p:blipFill>
          <a:blip r:embed="rId2"/>
          <a:srcRect t="5021"/>
          <a:stretch/>
        </p:blipFill>
        <p:spPr>
          <a:xfrm>
            <a:off x="3276600" y="57150"/>
            <a:ext cx="4879337" cy="4648200"/>
          </a:xfrm>
          <a:prstGeom prst="rect">
            <a:avLst/>
          </a:prstGeom>
        </p:spPr>
      </p:pic>
    </p:spTree>
    <p:extLst>
      <p:ext uri="{BB962C8B-B14F-4D97-AF65-F5344CB8AC3E}">
        <p14:creationId xmlns:p14="http://schemas.microsoft.com/office/powerpoint/2010/main" val="750290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1A65-0956-7AE9-A4F4-E49E19EA795F}"/>
              </a:ext>
            </a:extLst>
          </p:cNvPr>
          <p:cNvSpPr>
            <a:spLocks noGrp="1"/>
          </p:cNvSpPr>
          <p:nvPr>
            <p:ph type="title"/>
          </p:nvPr>
        </p:nvSpPr>
        <p:spPr/>
        <p:txBody>
          <a:bodyPr/>
          <a:lstStyle/>
          <a:p>
            <a:r>
              <a:rPr lang="en-US" dirty="0"/>
              <a:t>What do these things have in common?</a:t>
            </a:r>
          </a:p>
        </p:txBody>
      </p:sp>
      <p:sp>
        <p:nvSpPr>
          <p:cNvPr id="5" name="Text Placeholder 4">
            <a:extLst>
              <a:ext uri="{FF2B5EF4-FFF2-40B4-BE49-F238E27FC236}">
                <a16:creationId xmlns:a16="http://schemas.microsoft.com/office/drawing/2014/main" id="{AE551D11-0970-CD8C-7AFA-53B7002786B1}"/>
              </a:ext>
            </a:extLst>
          </p:cNvPr>
          <p:cNvSpPr>
            <a:spLocks noGrp="1"/>
          </p:cNvSpPr>
          <p:nvPr>
            <p:ph type="body" sz="quarter" idx="10"/>
          </p:nvPr>
        </p:nvSpPr>
        <p:spPr>
          <a:xfrm>
            <a:off x="4139952" y="3562350"/>
            <a:ext cx="4464496" cy="1097632"/>
          </a:xfrm>
        </p:spPr>
        <p:txBody>
          <a:bodyPr/>
          <a:lstStyle/>
          <a:p>
            <a:r>
              <a:rPr lang="en-US" dirty="0"/>
              <a:t>What smart people like Claude Shannon do!</a:t>
            </a:r>
          </a:p>
        </p:txBody>
      </p:sp>
      <p:pic>
        <p:nvPicPr>
          <p:cNvPr id="4" name="Picture 3">
            <a:extLst>
              <a:ext uri="{FF2B5EF4-FFF2-40B4-BE49-F238E27FC236}">
                <a16:creationId xmlns:a16="http://schemas.microsoft.com/office/drawing/2014/main" id="{7E03B98C-2B1E-C1A6-3EF5-1D8E9A75A687}"/>
              </a:ext>
            </a:extLst>
          </p:cNvPr>
          <p:cNvPicPr>
            <a:picLocks noChangeAspect="1"/>
          </p:cNvPicPr>
          <p:nvPr/>
        </p:nvPicPr>
        <p:blipFill>
          <a:blip r:embed="rId2"/>
          <a:srcRect l="6451" t="50370" r="2909" b="15556"/>
          <a:stretch/>
        </p:blipFill>
        <p:spPr>
          <a:xfrm>
            <a:off x="3671467" y="1352550"/>
            <a:ext cx="5401466" cy="2036618"/>
          </a:xfrm>
          <a:prstGeom prst="rect">
            <a:avLst/>
          </a:prstGeom>
        </p:spPr>
      </p:pic>
    </p:spTree>
    <p:extLst>
      <p:ext uri="{BB962C8B-B14F-4D97-AF65-F5344CB8AC3E}">
        <p14:creationId xmlns:p14="http://schemas.microsoft.com/office/powerpoint/2010/main" val="92400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AA2F0-6522-C9DD-E373-538925B38E34}"/>
              </a:ext>
            </a:extLst>
          </p:cNvPr>
          <p:cNvPicPr>
            <a:picLocks noChangeAspect="1"/>
          </p:cNvPicPr>
          <p:nvPr/>
        </p:nvPicPr>
        <p:blipFill>
          <a:blip r:embed="rId2"/>
          <a:stretch>
            <a:fillRect/>
          </a:stretch>
        </p:blipFill>
        <p:spPr>
          <a:xfrm>
            <a:off x="3729225" y="108760"/>
            <a:ext cx="4257675" cy="3328988"/>
          </a:xfrm>
          <a:prstGeom prst="rect">
            <a:avLst/>
          </a:prstGeom>
        </p:spPr>
      </p:pic>
      <p:pic>
        <p:nvPicPr>
          <p:cNvPr id="6" name="Picture 5">
            <a:extLst>
              <a:ext uri="{FF2B5EF4-FFF2-40B4-BE49-F238E27FC236}">
                <a16:creationId xmlns:a16="http://schemas.microsoft.com/office/drawing/2014/main" id="{B538CA8E-BEA3-25B4-B7CF-BAB160FC8C6B}"/>
              </a:ext>
            </a:extLst>
          </p:cNvPr>
          <p:cNvPicPr>
            <a:picLocks noChangeAspect="1"/>
          </p:cNvPicPr>
          <p:nvPr/>
        </p:nvPicPr>
        <p:blipFill rotWithShape="1">
          <a:blip r:embed="rId3"/>
          <a:srcRect t="6292"/>
          <a:stretch/>
        </p:blipFill>
        <p:spPr>
          <a:xfrm>
            <a:off x="3581400" y="2382282"/>
            <a:ext cx="2764069" cy="2335940"/>
          </a:xfrm>
          <a:prstGeom prst="rect">
            <a:avLst/>
          </a:prstGeom>
        </p:spPr>
      </p:pic>
      <p:pic>
        <p:nvPicPr>
          <p:cNvPr id="8" name="Picture 7">
            <a:extLst>
              <a:ext uri="{FF2B5EF4-FFF2-40B4-BE49-F238E27FC236}">
                <a16:creationId xmlns:a16="http://schemas.microsoft.com/office/drawing/2014/main" id="{A6A6EFD9-5407-9228-9A4E-AD07E09EADED}"/>
              </a:ext>
            </a:extLst>
          </p:cNvPr>
          <p:cNvPicPr>
            <a:picLocks noChangeAspect="1"/>
          </p:cNvPicPr>
          <p:nvPr/>
        </p:nvPicPr>
        <p:blipFill>
          <a:blip r:embed="rId4"/>
          <a:stretch>
            <a:fillRect/>
          </a:stretch>
        </p:blipFill>
        <p:spPr>
          <a:xfrm>
            <a:off x="6410238" y="2382282"/>
            <a:ext cx="2606775" cy="2335940"/>
          </a:xfrm>
          <a:prstGeom prst="rect">
            <a:avLst/>
          </a:prstGeom>
        </p:spPr>
      </p:pic>
      <p:sp>
        <p:nvSpPr>
          <p:cNvPr id="2" name="Title 1">
            <a:extLst>
              <a:ext uri="{FF2B5EF4-FFF2-40B4-BE49-F238E27FC236}">
                <a16:creationId xmlns:a16="http://schemas.microsoft.com/office/drawing/2014/main" id="{271C34B9-7715-5708-B9C5-9983A1A19579}"/>
              </a:ext>
            </a:extLst>
          </p:cNvPr>
          <p:cNvSpPr>
            <a:spLocks noGrp="1"/>
          </p:cNvSpPr>
          <p:nvPr>
            <p:ph type="title"/>
          </p:nvPr>
        </p:nvSpPr>
        <p:spPr/>
        <p:txBody>
          <a:bodyPr/>
          <a:lstStyle/>
          <a:p>
            <a:r>
              <a:rPr lang="en-US" dirty="0"/>
              <a:t>MMLU continues the tradition</a:t>
            </a:r>
          </a:p>
        </p:txBody>
      </p:sp>
    </p:spTree>
    <p:extLst>
      <p:ext uri="{BB962C8B-B14F-4D97-AF65-F5344CB8AC3E}">
        <p14:creationId xmlns:p14="http://schemas.microsoft.com/office/powerpoint/2010/main" val="17875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CA896-4775-CD91-7E5B-31F74B7037FC}"/>
              </a:ext>
            </a:extLst>
          </p:cNvPr>
          <p:cNvSpPr>
            <a:spLocks noGrp="1"/>
          </p:cNvSpPr>
          <p:nvPr>
            <p:ph type="title"/>
          </p:nvPr>
        </p:nvSpPr>
        <p:spPr/>
        <p:txBody>
          <a:bodyPr/>
          <a:lstStyle/>
          <a:p>
            <a:r>
              <a:rPr lang="en-US" dirty="0"/>
              <a:t>McCarthy, Minsky, Rochester, Shannon, 1959</a:t>
            </a:r>
          </a:p>
        </p:txBody>
      </p:sp>
      <p:sp>
        <p:nvSpPr>
          <p:cNvPr id="5" name="Text Placeholder 4">
            <a:extLst>
              <a:ext uri="{FF2B5EF4-FFF2-40B4-BE49-F238E27FC236}">
                <a16:creationId xmlns:a16="http://schemas.microsoft.com/office/drawing/2014/main" id="{1AB68BB9-62DA-C60E-E52F-0F1582B60769}"/>
              </a:ext>
            </a:extLst>
          </p:cNvPr>
          <p:cNvSpPr>
            <a:spLocks noGrp="1"/>
          </p:cNvSpPr>
          <p:nvPr>
            <p:ph type="body" sz="quarter" idx="10"/>
          </p:nvPr>
        </p:nvSpPr>
        <p:spPr/>
        <p:txBody>
          <a:bodyPr/>
          <a:lstStyle/>
          <a:p>
            <a:r>
              <a:rPr lang="en-US" b="1" dirty="0"/>
              <a:t>every aspect of learning or any other feature of intelligence </a:t>
            </a:r>
            <a:r>
              <a:rPr lang="en-US" dirty="0"/>
              <a:t>can in principle be so</a:t>
            </a:r>
            <a:r>
              <a:rPr lang="en-US" b="1" dirty="0"/>
              <a:t> precisely described</a:t>
            </a:r>
            <a:r>
              <a:rPr lang="en-US" dirty="0"/>
              <a:t> that a </a:t>
            </a:r>
            <a:r>
              <a:rPr lang="en-US" b="1" dirty="0"/>
              <a:t>machine can be made </a:t>
            </a:r>
            <a:r>
              <a:rPr lang="en-US" dirty="0"/>
              <a:t>to simulate it.</a:t>
            </a:r>
          </a:p>
        </p:txBody>
      </p:sp>
    </p:spTree>
    <p:extLst>
      <p:ext uri="{BB962C8B-B14F-4D97-AF65-F5344CB8AC3E}">
        <p14:creationId xmlns:p14="http://schemas.microsoft.com/office/powerpoint/2010/main" val="595083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8C5A-BD82-9934-F9E6-F8127DBE02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3D129B-B07C-7C7D-FE85-7E1E1F688A1E}"/>
              </a:ext>
            </a:extLst>
          </p:cNvPr>
          <p:cNvSpPr>
            <a:spLocks noGrp="1"/>
          </p:cNvSpPr>
          <p:nvPr>
            <p:ph type="title"/>
          </p:nvPr>
        </p:nvSpPr>
        <p:spPr/>
        <p:txBody>
          <a:bodyPr/>
          <a:lstStyle/>
          <a:p>
            <a:r>
              <a:rPr lang="en-US" dirty="0"/>
              <a:t>McCarthy, Minsky, Rochester, Shannon, 1959</a:t>
            </a:r>
          </a:p>
        </p:txBody>
      </p:sp>
      <p:sp>
        <p:nvSpPr>
          <p:cNvPr id="5" name="Text Placeholder 4">
            <a:extLst>
              <a:ext uri="{FF2B5EF4-FFF2-40B4-BE49-F238E27FC236}">
                <a16:creationId xmlns:a16="http://schemas.microsoft.com/office/drawing/2014/main" id="{8D7D6F70-7A84-88A9-92DB-C312D6CD43BD}"/>
              </a:ext>
            </a:extLst>
          </p:cNvPr>
          <p:cNvSpPr>
            <a:spLocks noGrp="1"/>
          </p:cNvSpPr>
          <p:nvPr>
            <p:ph type="body" sz="quarter" idx="10"/>
          </p:nvPr>
        </p:nvSpPr>
        <p:spPr/>
        <p:txBody>
          <a:bodyPr/>
          <a:lstStyle/>
          <a:p>
            <a:r>
              <a:rPr lang="en-US" sz="2000" dirty="0"/>
              <a:t>An attempt will be made to find how to make machines </a:t>
            </a:r>
            <a:r>
              <a:rPr lang="en-US" sz="2000" b="1" dirty="0"/>
              <a:t>use language</a:t>
            </a:r>
            <a:r>
              <a:rPr lang="en-US" sz="2000" dirty="0"/>
              <a:t>, </a:t>
            </a:r>
            <a:r>
              <a:rPr lang="en-US" sz="2000" b="1" dirty="0"/>
              <a:t>form abstractions</a:t>
            </a:r>
            <a:r>
              <a:rPr lang="en-US" sz="2000" dirty="0"/>
              <a:t> and concepts, </a:t>
            </a:r>
            <a:r>
              <a:rPr lang="en-US" sz="2000" b="1" dirty="0"/>
              <a:t>solve kinds of problems </a:t>
            </a:r>
            <a:r>
              <a:rPr lang="en-US" sz="2000" dirty="0"/>
              <a:t>now reserved for humans, and improve themselves. We think that a significant advance can be made in one or more of these problems if </a:t>
            </a:r>
            <a:r>
              <a:rPr lang="en-US" sz="2000" b="1" dirty="0"/>
              <a:t>a carefully selected group of scientists work on it together for a summer</a:t>
            </a:r>
            <a:r>
              <a:rPr lang="en-US" sz="2000" dirty="0"/>
              <a:t>.</a:t>
            </a:r>
          </a:p>
        </p:txBody>
      </p:sp>
    </p:spTree>
    <p:extLst>
      <p:ext uri="{BB962C8B-B14F-4D97-AF65-F5344CB8AC3E}">
        <p14:creationId xmlns:p14="http://schemas.microsoft.com/office/powerpoint/2010/main" val="3803820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BC61-7BBF-C9BA-5124-961671D58399}"/>
              </a:ext>
            </a:extLst>
          </p:cNvPr>
          <p:cNvSpPr>
            <a:spLocks noGrp="1"/>
          </p:cNvSpPr>
          <p:nvPr>
            <p:ph type="title"/>
          </p:nvPr>
        </p:nvSpPr>
        <p:spPr/>
        <p:txBody>
          <a:bodyPr/>
          <a:lstStyle/>
          <a:p>
            <a:r>
              <a:rPr lang="en-US" dirty="0"/>
              <a:t>Minsky, 1961, Steps Toward Artificial Intelligence</a:t>
            </a:r>
          </a:p>
        </p:txBody>
      </p:sp>
      <p:sp>
        <p:nvSpPr>
          <p:cNvPr id="3" name="Text Placeholder 2">
            <a:extLst>
              <a:ext uri="{FF2B5EF4-FFF2-40B4-BE49-F238E27FC236}">
                <a16:creationId xmlns:a16="http://schemas.microsoft.com/office/drawing/2014/main" id="{9AE03009-715E-59C6-B030-902ACF7F3A02}"/>
              </a:ext>
            </a:extLst>
          </p:cNvPr>
          <p:cNvSpPr>
            <a:spLocks noGrp="1"/>
          </p:cNvSpPr>
          <p:nvPr>
            <p:ph type="body" sz="quarter" idx="10"/>
          </p:nvPr>
        </p:nvSpPr>
        <p:spPr/>
        <p:txBody>
          <a:bodyPr/>
          <a:lstStyle/>
          <a:p>
            <a:r>
              <a:rPr lang="en-US" dirty="0"/>
              <a:t>“The problems of </a:t>
            </a:r>
            <a:r>
              <a:rPr lang="en-US" b="1" dirty="0"/>
              <a:t>heuristic programming</a:t>
            </a:r>
            <a:r>
              <a:rPr lang="en-US" dirty="0"/>
              <a:t>-of making computers solve really difficult problems-are divided into five main areas: </a:t>
            </a:r>
            <a:r>
              <a:rPr lang="en-US" b="1" dirty="0"/>
              <a:t>Search</a:t>
            </a:r>
            <a:r>
              <a:rPr lang="en-US" dirty="0"/>
              <a:t>, </a:t>
            </a:r>
            <a:r>
              <a:rPr lang="en-US" b="1" dirty="0"/>
              <a:t>Pattern-Recognition</a:t>
            </a:r>
            <a:r>
              <a:rPr lang="en-US" dirty="0"/>
              <a:t>, </a:t>
            </a:r>
            <a:r>
              <a:rPr lang="en-US" b="1" dirty="0"/>
              <a:t>Learning</a:t>
            </a:r>
            <a:r>
              <a:rPr lang="en-US" dirty="0"/>
              <a:t>, </a:t>
            </a:r>
            <a:r>
              <a:rPr lang="en-US" b="1" dirty="0"/>
              <a:t>Planning</a:t>
            </a:r>
            <a:r>
              <a:rPr lang="en-US" dirty="0"/>
              <a:t>, and </a:t>
            </a:r>
            <a:r>
              <a:rPr lang="en-US" b="1" dirty="0"/>
              <a:t>Induction</a:t>
            </a:r>
            <a:r>
              <a:rPr lang="en-US" dirty="0"/>
              <a:t>.”</a:t>
            </a:r>
          </a:p>
        </p:txBody>
      </p:sp>
    </p:spTree>
    <p:extLst>
      <p:ext uri="{BB962C8B-B14F-4D97-AF65-F5344CB8AC3E}">
        <p14:creationId xmlns:p14="http://schemas.microsoft.com/office/powerpoint/2010/main" val="1246529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F63C4-2C25-5347-D810-2C53DA4B6CE3}"/>
              </a:ext>
            </a:extLst>
          </p:cNvPr>
          <p:cNvSpPr>
            <a:spLocks noGrp="1"/>
          </p:cNvSpPr>
          <p:nvPr>
            <p:ph type="title"/>
          </p:nvPr>
        </p:nvSpPr>
        <p:spPr/>
        <p:txBody>
          <a:bodyPr/>
          <a:lstStyle/>
          <a:p>
            <a:r>
              <a:rPr lang="en-US" b="1" dirty="0"/>
              <a:t>Source domain: </a:t>
            </a:r>
            <a:r>
              <a:rPr lang="en-US" dirty="0"/>
              <a:t>Reasoning is what people say they do in their head when they play chess, speak or solve problems.</a:t>
            </a:r>
          </a:p>
        </p:txBody>
      </p:sp>
    </p:spTree>
    <p:extLst>
      <p:ext uri="{BB962C8B-B14F-4D97-AF65-F5344CB8AC3E}">
        <p14:creationId xmlns:p14="http://schemas.microsoft.com/office/powerpoint/2010/main" val="741922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92D5DE-B128-F755-B795-74FF5B728C80}"/>
              </a:ext>
            </a:extLst>
          </p:cNvPr>
          <p:cNvSpPr>
            <a:spLocks noGrp="1"/>
          </p:cNvSpPr>
          <p:nvPr>
            <p:ph type="title"/>
          </p:nvPr>
        </p:nvSpPr>
        <p:spPr/>
        <p:txBody>
          <a:bodyPr/>
          <a:lstStyle/>
          <a:p>
            <a:r>
              <a:rPr lang="en-US" dirty="0"/>
              <a:t>Example of reasoning</a:t>
            </a:r>
          </a:p>
        </p:txBody>
      </p:sp>
      <p:pic>
        <p:nvPicPr>
          <p:cNvPr id="4" name="Picture 3">
            <a:extLst>
              <a:ext uri="{FF2B5EF4-FFF2-40B4-BE49-F238E27FC236}">
                <a16:creationId xmlns:a16="http://schemas.microsoft.com/office/drawing/2014/main" id="{0B2D4068-CC1E-F4D6-6FA6-188E32DEAE26}"/>
              </a:ext>
            </a:extLst>
          </p:cNvPr>
          <p:cNvPicPr>
            <a:picLocks noChangeAspect="1"/>
          </p:cNvPicPr>
          <p:nvPr/>
        </p:nvPicPr>
        <p:blipFill>
          <a:blip r:embed="rId2"/>
          <a:stretch>
            <a:fillRect/>
          </a:stretch>
        </p:blipFill>
        <p:spPr>
          <a:xfrm>
            <a:off x="3505200" y="0"/>
            <a:ext cx="5517321" cy="5143500"/>
          </a:xfrm>
          <a:prstGeom prst="rect">
            <a:avLst/>
          </a:prstGeom>
        </p:spPr>
      </p:pic>
      <p:pic>
        <p:nvPicPr>
          <p:cNvPr id="5" name="Picture 4">
            <a:extLst>
              <a:ext uri="{FF2B5EF4-FFF2-40B4-BE49-F238E27FC236}">
                <a16:creationId xmlns:a16="http://schemas.microsoft.com/office/drawing/2014/main" id="{DC1541B7-7AF3-7937-95CA-45FF724525D4}"/>
              </a:ext>
            </a:extLst>
          </p:cNvPr>
          <p:cNvPicPr>
            <a:picLocks noChangeAspect="1"/>
          </p:cNvPicPr>
          <p:nvPr/>
        </p:nvPicPr>
        <p:blipFill>
          <a:blip r:embed="rId3"/>
          <a:stretch>
            <a:fillRect/>
          </a:stretch>
        </p:blipFill>
        <p:spPr>
          <a:xfrm>
            <a:off x="3648636" y="1548402"/>
            <a:ext cx="5373885" cy="2046695"/>
          </a:xfrm>
          <a:prstGeom prst="rect">
            <a:avLst/>
          </a:prstGeom>
        </p:spPr>
      </p:pic>
    </p:spTree>
    <p:extLst>
      <p:ext uri="{BB962C8B-B14F-4D97-AF65-F5344CB8AC3E}">
        <p14:creationId xmlns:p14="http://schemas.microsoft.com/office/powerpoint/2010/main" val="265916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9EB2A-D460-861C-984A-6A5EC250D121}"/>
              </a:ext>
            </a:extLst>
          </p:cNvPr>
          <p:cNvSpPr>
            <a:spLocks noGrp="1"/>
          </p:cNvSpPr>
          <p:nvPr>
            <p:ph type="title"/>
          </p:nvPr>
        </p:nvSpPr>
        <p:spPr/>
        <p:txBody>
          <a:bodyPr/>
          <a:lstStyle/>
          <a:p>
            <a:r>
              <a:rPr lang="en-US" dirty="0"/>
              <a:t>Why is counting r’s in “strawberry” hard?</a:t>
            </a:r>
          </a:p>
        </p:txBody>
      </p:sp>
    </p:spTree>
    <p:extLst>
      <p:ext uri="{BB962C8B-B14F-4D97-AF65-F5344CB8AC3E}">
        <p14:creationId xmlns:p14="http://schemas.microsoft.com/office/powerpoint/2010/main" val="923190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82A71A-880B-2C81-AC65-8208DF1BB3D3}"/>
              </a:ext>
            </a:extLst>
          </p:cNvPr>
          <p:cNvSpPr>
            <a:spLocks noGrp="1"/>
          </p:cNvSpPr>
          <p:nvPr>
            <p:ph type="title"/>
          </p:nvPr>
        </p:nvSpPr>
        <p:spPr/>
        <p:txBody>
          <a:bodyPr/>
          <a:lstStyle/>
          <a:p>
            <a:r>
              <a:rPr lang="en-US" b="1" dirty="0"/>
              <a:t>Corollary Metaphor: </a:t>
            </a:r>
            <a:r>
              <a:rPr lang="en-US" dirty="0"/>
              <a:t>Reasoning is manipulating symbols stored in memory.</a:t>
            </a:r>
            <a:endParaRPr lang="en-US" b="1" dirty="0"/>
          </a:p>
        </p:txBody>
      </p:sp>
    </p:spTree>
    <p:extLst>
      <p:ext uri="{BB962C8B-B14F-4D97-AF65-F5344CB8AC3E}">
        <p14:creationId xmlns:p14="http://schemas.microsoft.com/office/powerpoint/2010/main" val="98185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08B7D4-980C-4DE5-A7EB-4B91FC48B09E}"/>
              </a:ext>
            </a:extLst>
          </p:cNvPr>
          <p:cNvSpPr>
            <a:spLocks noGrp="1"/>
          </p:cNvSpPr>
          <p:nvPr>
            <p:ph type="title"/>
          </p:nvPr>
        </p:nvSpPr>
        <p:spPr/>
        <p:txBody>
          <a:bodyPr/>
          <a:lstStyle/>
          <a:p>
            <a:r>
              <a:rPr lang="en-GB" dirty="0"/>
              <a:t>Translator</a:t>
            </a:r>
          </a:p>
        </p:txBody>
      </p:sp>
      <p:pic>
        <p:nvPicPr>
          <p:cNvPr id="1026" name="Picture 2" descr="Ženy, oheň a nebezpečné věci - obálka knihy">
            <a:extLst>
              <a:ext uri="{FF2B5EF4-FFF2-40B4-BE49-F238E27FC236}">
                <a16:creationId xmlns:a16="http://schemas.microsoft.com/office/drawing/2014/main" id="{07874AD9-75EB-49C8-A8B2-870424804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0000">
            <a:off x="5283557" y="276157"/>
            <a:ext cx="2607818" cy="41725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a:extLst>
              <a:ext uri="{FF2B5EF4-FFF2-40B4-BE49-F238E27FC236}">
                <a16:creationId xmlns:a16="http://schemas.microsoft.com/office/drawing/2014/main" id="{78B9B364-8270-45CD-A4E4-C284AF9EA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596" y="277552"/>
            <a:ext cx="2984348" cy="41697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Arrow: Right 1">
            <a:extLst>
              <a:ext uri="{FF2B5EF4-FFF2-40B4-BE49-F238E27FC236}">
                <a16:creationId xmlns:a16="http://schemas.microsoft.com/office/drawing/2014/main" id="{7B6F98FA-5F68-5B64-1D3A-994209FDEC68}"/>
              </a:ext>
            </a:extLst>
          </p:cNvPr>
          <p:cNvSpPr/>
          <p:nvPr/>
        </p:nvSpPr>
        <p:spPr>
          <a:xfrm>
            <a:off x="3646858" y="1563638"/>
            <a:ext cx="1800200" cy="12961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66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3C61-682F-8550-9947-9E07359A01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3242C5-E2EA-ADE3-30E9-AD4670096CA6}"/>
              </a:ext>
            </a:extLst>
          </p:cNvPr>
          <p:cNvSpPr>
            <a:spLocks noGrp="1"/>
          </p:cNvSpPr>
          <p:nvPr>
            <p:ph type="title"/>
          </p:nvPr>
        </p:nvSpPr>
        <p:spPr/>
        <p:txBody>
          <a:bodyPr/>
          <a:lstStyle/>
          <a:p>
            <a:r>
              <a:rPr lang="en-US" b="1" dirty="0"/>
              <a:t>Source domain:</a:t>
            </a:r>
            <a:br>
              <a:rPr lang="en-US" b="1" dirty="0"/>
            </a:br>
            <a:br>
              <a:rPr lang="en-US" b="1" dirty="0"/>
            </a:br>
            <a:r>
              <a:rPr lang="en-US" dirty="0"/>
              <a:t>Smart people know a lot of things</a:t>
            </a:r>
            <a:br>
              <a:rPr lang="en-US" dirty="0"/>
            </a:br>
            <a:br>
              <a:rPr lang="en-US" dirty="0"/>
            </a:br>
            <a:r>
              <a:rPr lang="en-US" dirty="0"/>
              <a:t>Smart people can use the things they know in logical formulae</a:t>
            </a:r>
            <a:endParaRPr lang="en-US" b="1" dirty="0"/>
          </a:p>
        </p:txBody>
      </p:sp>
    </p:spTree>
    <p:extLst>
      <p:ext uri="{BB962C8B-B14F-4D97-AF65-F5344CB8AC3E}">
        <p14:creationId xmlns:p14="http://schemas.microsoft.com/office/powerpoint/2010/main" val="56757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22DC53-CAF0-4840-9F33-1B4EBBD15ABC}"/>
              </a:ext>
            </a:extLst>
          </p:cNvPr>
          <p:cNvSpPr>
            <a:spLocks noGrp="1"/>
          </p:cNvSpPr>
          <p:nvPr>
            <p:ph type="title"/>
          </p:nvPr>
        </p:nvSpPr>
        <p:spPr/>
        <p:txBody>
          <a:bodyPr/>
          <a:lstStyle/>
          <a:p>
            <a:r>
              <a:rPr lang="en-GB" dirty="0"/>
              <a:t>Can you remember 51 digits in 10 seconds?</a:t>
            </a:r>
          </a:p>
        </p:txBody>
      </p:sp>
    </p:spTree>
    <p:extLst>
      <p:ext uri="{BB962C8B-B14F-4D97-AF65-F5344CB8AC3E}">
        <p14:creationId xmlns:p14="http://schemas.microsoft.com/office/powerpoint/2010/main" val="174251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557EF-FC5D-4E07-8B25-D897EBFCBCD2}"/>
              </a:ext>
            </a:extLst>
          </p:cNvPr>
          <p:cNvSpPr>
            <a:spLocks noGrp="1"/>
          </p:cNvSpPr>
          <p:nvPr>
            <p:ph type="body" sz="quarter" idx="10"/>
          </p:nvPr>
        </p:nvSpPr>
        <p:spPr>
          <a:prstGeom prst="rect">
            <a:avLst/>
          </a:prstGeom>
        </p:spPr>
        <p:txBody>
          <a:bodyPr/>
          <a:lstStyle/>
          <a:p>
            <a:r>
              <a:rPr lang="en-GB" dirty="0"/>
              <a:t>1 9 1 9 1 9 2 0 1 9 2 1 1 9 2 2 1 9 2 3 1 9 2 4 1 9 2 5 1 9 2 6 1 9 2 7 1 9 2 8 1 9 2 9 1 9 3 0 1 9 3</a:t>
            </a:r>
            <a:endParaRPr lang="en-GB" baseline="0" dirty="0"/>
          </a:p>
        </p:txBody>
      </p:sp>
      <p:sp>
        <p:nvSpPr>
          <p:cNvPr id="3" name="Title 2">
            <a:extLst>
              <a:ext uri="{FF2B5EF4-FFF2-40B4-BE49-F238E27FC236}">
                <a16:creationId xmlns:a16="http://schemas.microsoft.com/office/drawing/2014/main" id="{50F49523-00D7-418B-A0AB-AC80783AD25C}"/>
              </a:ext>
            </a:extLst>
          </p:cNvPr>
          <p:cNvSpPr>
            <a:spLocks noGrp="1"/>
          </p:cNvSpPr>
          <p:nvPr>
            <p:ph type="title"/>
          </p:nvPr>
        </p:nvSpPr>
        <p:spPr/>
        <p:txBody>
          <a:bodyPr/>
          <a:lstStyle/>
          <a:p>
            <a:r>
              <a:rPr lang="en-GB" dirty="0"/>
              <a:t>Memorise these in 10 seconds</a:t>
            </a:r>
          </a:p>
        </p:txBody>
      </p:sp>
      <p:sp>
        <p:nvSpPr>
          <p:cNvPr id="4" name="red outline">
            <a:extLst>
              <a:ext uri="{FF2B5EF4-FFF2-40B4-BE49-F238E27FC236}">
                <a16:creationId xmlns:a16="http://schemas.microsoft.com/office/drawing/2014/main" id="{E911CD6C-BE74-DDEF-FDC9-ADD9A6CE14B6}"/>
              </a:ext>
            </a:extLst>
          </p:cNvPr>
          <p:cNvSpPr/>
          <p:nvPr/>
        </p:nvSpPr>
        <p:spPr>
          <a:xfrm>
            <a:off x="-2726" y="4948014"/>
            <a:ext cx="9144000" cy="144016"/>
          </a:xfrm>
          <a:prstGeom prst="rect">
            <a:avLst/>
          </a:prstGeom>
          <a:no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d bar">
            <a:extLst>
              <a:ext uri="{FF2B5EF4-FFF2-40B4-BE49-F238E27FC236}">
                <a16:creationId xmlns:a16="http://schemas.microsoft.com/office/drawing/2014/main" id="{4FEC1BC6-3B8F-3BA0-6118-B54BE48069F3}"/>
              </a:ext>
            </a:extLst>
          </p:cNvPr>
          <p:cNvSpPr/>
          <p:nvPr/>
        </p:nvSpPr>
        <p:spPr>
          <a:xfrm>
            <a:off x="0" y="4948014"/>
            <a:ext cx="9144000" cy="14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21E42"/>
              </a:solidFill>
            </a:endParaRPr>
          </a:p>
        </p:txBody>
      </p:sp>
    </p:spTree>
    <p:extLst>
      <p:ext uri="{BB962C8B-B14F-4D97-AF65-F5344CB8AC3E}">
        <p14:creationId xmlns:p14="http://schemas.microsoft.com/office/powerpoint/2010/main" val="4009353642"/>
      </p:ext>
    </p:extLst>
  </p:cSld>
  <p:clrMapOvr>
    <a:masterClrMapping/>
  </p:clrMapOvr>
  <mc:AlternateContent xmlns:mc="http://schemas.openxmlformats.org/markup-compatibility/2006" xmlns:p14="http://schemas.microsoft.com/office/powerpoint/2010/main">
    <mc:Choice Requires="p14">
      <p:transition spd="slow" p14:dur="10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10000"/>
                                        <p:tgtEl>
                                          <p:spTgt spid="5"/>
                                        </p:tgtEl>
                                      </p:cBhvr>
                                    </p:animEffect>
                                    <p:set>
                                      <p:cBhvr>
                                        <p:cTn id="7" dur="1" fill="hold">
                                          <p:stCondLst>
                                            <p:cond delay="9999"/>
                                          </p:stCondLst>
                                        </p:cTn>
                                        <p:tgtEl>
                                          <p:spTgt spid="5"/>
                                        </p:tgtEl>
                                        <p:attrNameLst>
                                          <p:attrName>style.visibility</p:attrName>
                                        </p:attrNameLst>
                                      </p:cBhvr>
                                      <p:to>
                                        <p:strVal val="hidden"/>
                                      </p:to>
                                    </p:set>
                                  </p:childTnLst>
                                </p:cTn>
                              </p:par>
                            </p:childTnLst>
                          </p:cTn>
                        </p:par>
                        <p:par>
                          <p:cTn id="8" fill="hold">
                            <p:stCondLst>
                              <p:cond delay="10000"/>
                            </p:stCondLst>
                            <p:childTnLst>
                              <p:par>
                                <p:cTn id="9" presetID="1" presetClass="exit"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5BB2C0-0442-E4D8-3B08-B35983F7ADD3}"/>
              </a:ext>
            </a:extLst>
          </p:cNvPr>
          <p:cNvSpPr>
            <a:spLocks noGrp="1"/>
          </p:cNvSpPr>
          <p:nvPr>
            <p:ph type="title"/>
          </p:nvPr>
        </p:nvSpPr>
        <p:spPr/>
        <p:txBody>
          <a:bodyPr/>
          <a:lstStyle/>
          <a:p>
            <a:r>
              <a:rPr lang="en-US" dirty="0"/>
              <a:t>Anyone did it?</a:t>
            </a:r>
          </a:p>
        </p:txBody>
      </p:sp>
    </p:spTree>
    <p:extLst>
      <p:ext uri="{BB962C8B-B14F-4D97-AF65-F5344CB8AC3E}">
        <p14:creationId xmlns:p14="http://schemas.microsoft.com/office/powerpoint/2010/main" val="4130958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557EF-FC5D-4E07-8B25-D897EBFCBCD2}"/>
              </a:ext>
            </a:extLst>
          </p:cNvPr>
          <p:cNvSpPr>
            <a:spLocks noGrp="1"/>
          </p:cNvSpPr>
          <p:nvPr>
            <p:ph type="body" sz="quarter" idx="10"/>
          </p:nvPr>
        </p:nvSpPr>
        <p:spPr/>
        <p:txBody>
          <a:bodyPr/>
          <a:lstStyle/>
          <a:p>
            <a:r>
              <a:rPr lang="en-GB" dirty="0"/>
              <a:t>1919 1920 1921 1922 1923 1924 1925 1926 1927 1928 1929 1930 193</a:t>
            </a:r>
          </a:p>
        </p:txBody>
      </p:sp>
      <p:sp>
        <p:nvSpPr>
          <p:cNvPr id="3" name="Title 2">
            <a:extLst>
              <a:ext uri="{FF2B5EF4-FFF2-40B4-BE49-F238E27FC236}">
                <a16:creationId xmlns:a16="http://schemas.microsoft.com/office/drawing/2014/main" id="{50F49523-00D7-418B-A0AB-AC80783AD25C}"/>
              </a:ext>
            </a:extLst>
          </p:cNvPr>
          <p:cNvSpPr>
            <a:spLocks noGrp="1"/>
          </p:cNvSpPr>
          <p:nvPr>
            <p:ph type="title"/>
          </p:nvPr>
        </p:nvSpPr>
        <p:spPr/>
        <p:txBody>
          <a:bodyPr/>
          <a:lstStyle/>
          <a:p>
            <a:r>
              <a:rPr lang="en-GB" dirty="0"/>
              <a:t>How about now?</a:t>
            </a:r>
          </a:p>
        </p:txBody>
      </p:sp>
    </p:spTree>
    <p:extLst>
      <p:ext uri="{BB962C8B-B14F-4D97-AF65-F5344CB8AC3E}">
        <p14:creationId xmlns:p14="http://schemas.microsoft.com/office/powerpoint/2010/main" val="3566746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CB8613-3AB4-3B93-716F-B82A1D48CB15}"/>
              </a:ext>
            </a:extLst>
          </p:cNvPr>
          <p:cNvSpPr>
            <a:spLocks noGrp="1"/>
          </p:cNvSpPr>
          <p:nvPr>
            <p:ph type="title"/>
          </p:nvPr>
        </p:nvSpPr>
        <p:spPr/>
        <p:txBody>
          <a:bodyPr/>
          <a:lstStyle/>
          <a:p>
            <a:r>
              <a:rPr lang="en-GB" dirty="0"/>
              <a:t>What is the difference</a:t>
            </a:r>
          </a:p>
        </p:txBody>
      </p:sp>
      <p:sp>
        <p:nvSpPr>
          <p:cNvPr id="5" name="Text Placeholder 1">
            <a:extLst>
              <a:ext uri="{FF2B5EF4-FFF2-40B4-BE49-F238E27FC236}">
                <a16:creationId xmlns:a16="http://schemas.microsoft.com/office/drawing/2014/main" id="{13445F86-F362-6843-4259-07D4FE108AC1}"/>
              </a:ext>
            </a:extLst>
          </p:cNvPr>
          <p:cNvSpPr txBox="1">
            <a:spLocks/>
          </p:cNvSpPr>
          <p:nvPr/>
        </p:nvSpPr>
        <p:spPr>
          <a:xfrm>
            <a:off x="3419872" y="771550"/>
            <a:ext cx="4536504" cy="1368152"/>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1 9 1 9 1 9 2 0 1 9 2 1 1 9 2 2 1 9 2 3 1 9 2 4 1 9 2 5 1 9 2 6 1 9 2 7 1 9 2 8 1 9 2 9 1 9 3 0 1 9 3</a:t>
            </a:r>
          </a:p>
        </p:txBody>
      </p:sp>
      <p:sp>
        <p:nvSpPr>
          <p:cNvPr id="6" name="Text Placeholder 1">
            <a:extLst>
              <a:ext uri="{FF2B5EF4-FFF2-40B4-BE49-F238E27FC236}">
                <a16:creationId xmlns:a16="http://schemas.microsoft.com/office/drawing/2014/main" id="{801A4D66-552D-7B22-8E5C-AF6B4D57130D}"/>
              </a:ext>
            </a:extLst>
          </p:cNvPr>
          <p:cNvSpPr txBox="1">
            <a:spLocks/>
          </p:cNvSpPr>
          <p:nvPr/>
        </p:nvSpPr>
        <p:spPr>
          <a:xfrm>
            <a:off x="3419872" y="2571750"/>
            <a:ext cx="5112568" cy="1527418"/>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1919 1920 1921 1922 1923 1924 1925 1926 1927 1928 1929 1930 193</a:t>
            </a:r>
          </a:p>
        </p:txBody>
      </p:sp>
      <p:sp>
        <p:nvSpPr>
          <p:cNvPr id="8" name="Arrow: Right 7">
            <a:extLst>
              <a:ext uri="{FF2B5EF4-FFF2-40B4-BE49-F238E27FC236}">
                <a16:creationId xmlns:a16="http://schemas.microsoft.com/office/drawing/2014/main" id="{033C6897-3B61-3EAA-33C9-0628EDC14AD6}"/>
              </a:ext>
            </a:extLst>
          </p:cNvPr>
          <p:cNvSpPr/>
          <p:nvPr/>
        </p:nvSpPr>
        <p:spPr>
          <a:xfrm>
            <a:off x="899592" y="2571750"/>
            <a:ext cx="2520280"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Chunks and meaning</a:t>
            </a:r>
          </a:p>
        </p:txBody>
      </p:sp>
      <p:sp>
        <p:nvSpPr>
          <p:cNvPr id="9" name="Arrow: Right 8">
            <a:extLst>
              <a:ext uri="{FF2B5EF4-FFF2-40B4-BE49-F238E27FC236}">
                <a16:creationId xmlns:a16="http://schemas.microsoft.com/office/drawing/2014/main" id="{C751A63F-2635-D0F3-85F6-B17BB00443F7}"/>
              </a:ext>
            </a:extLst>
          </p:cNvPr>
          <p:cNvSpPr/>
          <p:nvPr/>
        </p:nvSpPr>
        <p:spPr>
          <a:xfrm>
            <a:off x="899592" y="749826"/>
            <a:ext cx="2520280"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digits</a:t>
            </a:r>
          </a:p>
        </p:txBody>
      </p:sp>
    </p:spTree>
    <p:extLst>
      <p:ext uri="{BB962C8B-B14F-4D97-AF65-F5344CB8AC3E}">
        <p14:creationId xmlns:p14="http://schemas.microsoft.com/office/powerpoint/2010/main" val="22653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457CC-E8AE-549B-FBC5-B484E67CF0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7B9588-A0D7-C070-9A64-CEBA99E304B0}"/>
              </a:ext>
            </a:extLst>
          </p:cNvPr>
          <p:cNvSpPr>
            <a:spLocks noGrp="1"/>
          </p:cNvSpPr>
          <p:nvPr>
            <p:ph type="title"/>
          </p:nvPr>
        </p:nvSpPr>
        <p:spPr/>
        <p:txBody>
          <a:bodyPr/>
          <a:lstStyle/>
          <a:p>
            <a:r>
              <a:rPr lang="en-GB" dirty="0"/>
              <a:t>Logic input</a:t>
            </a:r>
          </a:p>
        </p:txBody>
      </p:sp>
      <p:sp>
        <p:nvSpPr>
          <p:cNvPr id="6" name="Text Placeholder 1">
            <a:extLst>
              <a:ext uri="{FF2B5EF4-FFF2-40B4-BE49-F238E27FC236}">
                <a16:creationId xmlns:a16="http://schemas.microsoft.com/office/drawing/2014/main" id="{CC276AF2-EBD4-1EF0-FA1E-D84662EE4B49}"/>
              </a:ext>
            </a:extLst>
          </p:cNvPr>
          <p:cNvSpPr txBox="1">
            <a:spLocks/>
          </p:cNvSpPr>
          <p:nvPr/>
        </p:nvSpPr>
        <p:spPr>
          <a:xfrm>
            <a:off x="3419872" y="1653932"/>
            <a:ext cx="5112568" cy="1527418"/>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1919 1920 1921 1922 1923 1924 1925 1926 1927 1928 1929 1930 193</a:t>
            </a:r>
          </a:p>
        </p:txBody>
      </p:sp>
      <p:sp>
        <p:nvSpPr>
          <p:cNvPr id="8" name="Arrow: Right 7">
            <a:extLst>
              <a:ext uri="{FF2B5EF4-FFF2-40B4-BE49-F238E27FC236}">
                <a16:creationId xmlns:a16="http://schemas.microsoft.com/office/drawing/2014/main" id="{7A97CAE5-7801-E6CC-161A-B62BA77475E3}"/>
              </a:ext>
            </a:extLst>
          </p:cNvPr>
          <p:cNvSpPr/>
          <p:nvPr/>
        </p:nvSpPr>
        <p:spPr>
          <a:xfrm>
            <a:off x="611560" y="1673793"/>
            <a:ext cx="2520280" cy="129614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do you know what this means?</a:t>
            </a:r>
          </a:p>
        </p:txBody>
      </p:sp>
    </p:spTree>
    <p:extLst>
      <p:ext uri="{BB962C8B-B14F-4D97-AF65-F5344CB8AC3E}">
        <p14:creationId xmlns:p14="http://schemas.microsoft.com/office/powerpoint/2010/main" val="23369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F0F2B4-A9B8-2FBE-C11F-8E53B2A35A92}"/>
              </a:ext>
            </a:extLst>
          </p:cNvPr>
          <p:cNvSpPr>
            <a:spLocks noGrp="1"/>
          </p:cNvSpPr>
          <p:nvPr>
            <p:ph type="title"/>
          </p:nvPr>
        </p:nvSpPr>
        <p:spPr/>
        <p:txBody>
          <a:bodyPr/>
          <a:lstStyle/>
          <a:p>
            <a:r>
              <a:rPr lang="en-US" dirty="0"/>
              <a:t>Where and how do you store the symbol 1929 = a date?</a:t>
            </a:r>
          </a:p>
        </p:txBody>
      </p:sp>
    </p:spTree>
    <p:extLst>
      <p:ext uri="{BB962C8B-B14F-4D97-AF65-F5344CB8AC3E}">
        <p14:creationId xmlns:p14="http://schemas.microsoft.com/office/powerpoint/2010/main" val="1604645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EAF4-B714-891F-9E19-FE02B9B5946C}"/>
              </a:ext>
            </a:extLst>
          </p:cNvPr>
          <p:cNvSpPr>
            <a:spLocks noGrp="1"/>
          </p:cNvSpPr>
          <p:nvPr>
            <p:ph type="title"/>
          </p:nvPr>
        </p:nvSpPr>
        <p:spPr/>
        <p:txBody>
          <a:bodyPr/>
          <a:lstStyle/>
          <a:p>
            <a:r>
              <a:rPr lang="en-US" dirty="0"/>
              <a:t>Reasoning = Symbolic processing leaves out the most important question – how do you know what symbols mean and how do you pick out the discrete symbols from the continuous stream of data.</a:t>
            </a:r>
          </a:p>
        </p:txBody>
      </p:sp>
    </p:spTree>
    <p:extLst>
      <p:ext uri="{BB962C8B-B14F-4D97-AF65-F5344CB8AC3E}">
        <p14:creationId xmlns:p14="http://schemas.microsoft.com/office/powerpoint/2010/main" val="3726648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FCC5B-99CC-53D2-E4FC-16D3EBEE3605}"/>
              </a:ext>
            </a:extLst>
          </p:cNvPr>
          <p:cNvSpPr>
            <a:spLocks noGrp="1"/>
          </p:cNvSpPr>
          <p:nvPr>
            <p:ph type="title"/>
          </p:nvPr>
        </p:nvSpPr>
        <p:spPr/>
        <p:txBody>
          <a:bodyPr/>
          <a:lstStyle/>
          <a:p>
            <a:r>
              <a:rPr lang="en-US" dirty="0"/>
              <a:t>How hard is it for ChatGPT?</a:t>
            </a:r>
          </a:p>
        </p:txBody>
      </p:sp>
      <p:pic>
        <p:nvPicPr>
          <p:cNvPr id="4" name="Picture 3">
            <a:extLst>
              <a:ext uri="{FF2B5EF4-FFF2-40B4-BE49-F238E27FC236}">
                <a16:creationId xmlns:a16="http://schemas.microsoft.com/office/drawing/2014/main" id="{ABE77EE6-F9CD-9715-D7AD-FAB565EBE461}"/>
              </a:ext>
            </a:extLst>
          </p:cNvPr>
          <p:cNvPicPr>
            <a:picLocks noChangeAspect="1"/>
          </p:cNvPicPr>
          <p:nvPr/>
        </p:nvPicPr>
        <p:blipFill>
          <a:blip r:embed="rId2"/>
          <a:stretch>
            <a:fillRect/>
          </a:stretch>
        </p:blipFill>
        <p:spPr>
          <a:xfrm>
            <a:off x="3657600" y="438150"/>
            <a:ext cx="5359400" cy="3822700"/>
          </a:xfrm>
          <a:prstGeom prst="rect">
            <a:avLst/>
          </a:prstGeom>
        </p:spPr>
      </p:pic>
      <p:pic>
        <p:nvPicPr>
          <p:cNvPr id="6" name="Picture 5">
            <a:extLst>
              <a:ext uri="{FF2B5EF4-FFF2-40B4-BE49-F238E27FC236}">
                <a16:creationId xmlns:a16="http://schemas.microsoft.com/office/drawing/2014/main" id="{F162837A-68F3-DB46-7E95-8049609D2CC2}"/>
              </a:ext>
            </a:extLst>
          </p:cNvPr>
          <p:cNvPicPr>
            <a:picLocks noChangeAspect="1"/>
          </p:cNvPicPr>
          <p:nvPr/>
        </p:nvPicPr>
        <p:blipFill>
          <a:blip r:embed="rId3"/>
          <a:stretch>
            <a:fillRect/>
          </a:stretch>
        </p:blipFill>
        <p:spPr>
          <a:xfrm>
            <a:off x="3843055" y="-95250"/>
            <a:ext cx="5154490" cy="5143500"/>
          </a:xfrm>
          <a:prstGeom prst="rect">
            <a:avLst/>
          </a:prstGeom>
        </p:spPr>
      </p:pic>
      <p:pic>
        <p:nvPicPr>
          <p:cNvPr id="9" name="Picture 8">
            <a:extLst>
              <a:ext uri="{FF2B5EF4-FFF2-40B4-BE49-F238E27FC236}">
                <a16:creationId xmlns:a16="http://schemas.microsoft.com/office/drawing/2014/main" id="{D5971520-6879-CCFB-DEB2-2BAE7FD800B3}"/>
              </a:ext>
            </a:extLst>
          </p:cNvPr>
          <p:cNvPicPr>
            <a:picLocks noChangeAspect="1"/>
          </p:cNvPicPr>
          <p:nvPr/>
        </p:nvPicPr>
        <p:blipFill>
          <a:blip r:embed="rId4"/>
          <a:stretch>
            <a:fillRect/>
          </a:stretch>
        </p:blipFill>
        <p:spPr>
          <a:xfrm>
            <a:off x="3794417" y="1378632"/>
            <a:ext cx="5171628" cy="2031318"/>
          </a:xfrm>
          <a:prstGeom prst="rect">
            <a:avLst/>
          </a:prstGeom>
        </p:spPr>
      </p:pic>
    </p:spTree>
    <p:extLst>
      <p:ext uri="{BB962C8B-B14F-4D97-AF65-F5344CB8AC3E}">
        <p14:creationId xmlns:p14="http://schemas.microsoft.com/office/powerpoint/2010/main" val="35150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D21D-EDCC-0208-E14E-9B3B9519D420}"/>
              </a:ext>
            </a:extLst>
          </p:cNvPr>
          <p:cNvSpPr>
            <a:spLocks noGrp="1"/>
          </p:cNvSpPr>
          <p:nvPr>
            <p:ph type="title"/>
          </p:nvPr>
        </p:nvSpPr>
        <p:spPr/>
        <p:txBody>
          <a:bodyPr/>
          <a:lstStyle/>
          <a:p>
            <a:r>
              <a:rPr lang="en-US" dirty="0" err="1"/>
              <a:t>MetaphorHacker.net</a:t>
            </a:r>
            <a:r>
              <a:rPr lang="en-US" dirty="0"/>
              <a:t> on AI and Epistemology</a:t>
            </a:r>
          </a:p>
        </p:txBody>
      </p:sp>
      <p:pic>
        <p:nvPicPr>
          <p:cNvPr id="3" name="Picture 2">
            <a:extLst>
              <a:ext uri="{FF2B5EF4-FFF2-40B4-BE49-F238E27FC236}">
                <a16:creationId xmlns:a16="http://schemas.microsoft.com/office/drawing/2014/main" id="{0F6BA990-5245-772B-F81D-15B484CA573F}"/>
              </a:ext>
            </a:extLst>
          </p:cNvPr>
          <p:cNvPicPr>
            <a:picLocks noChangeAspect="1"/>
          </p:cNvPicPr>
          <p:nvPr/>
        </p:nvPicPr>
        <p:blipFill>
          <a:blip r:embed="rId2"/>
          <a:stretch>
            <a:fillRect/>
          </a:stretch>
        </p:blipFill>
        <p:spPr>
          <a:xfrm>
            <a:off x="611560" y="267494"/>
            <a:ext cx="3378862" cy="4250826"/>
          </a:xfrm>
          <a:prstGeom prst="rect">
            <a:avLst/>
          </a:prstGeom>
        </p:spPr>
      </p:pic>
      <p:pic>
        <p:nvPicPr>
          <p:cNvPr id="4" name="Picture 3">
            <a:extLst>
              <a:ext uri="{FF2B5EF4-FFF2-40B4-BE49-F238E27FC236}">
                <a16:creationId xmlns:a16="http://schemas.microsoft.com/office/drawing/2014/main" id="{53872A23-2BED-C2E7-7354-D86E71936498}"/>
              </a:ext>
            </a:extLst>
          </p:cNvPr>
          <p:cNvPicPr>
            <a:picLocks noChangeAspect="1"/>
          </p:cNvPicPr>
          <p:nvPr/>
        </p:nvPicPr>
        <p:blipFill>
          <a:blip r:embed="rId3"/>
          <a:stretch>
            <a:fillRect/>
          </a:stretch>
        </p:blipFill>
        <p:spPr>
          <a:xfrm>
            <a:off x="4074798" y="267494"/>
            <a:ext cx="3442675" cy="2903371"/>
          </a:xfrm>
          <a:prstGeom prst="rect">
            <a:avLst/>
          </a:prstGeom>
        </p:spPr>
      </p:pic>
      <p:pic>
        <p:nvPicPr>
          <p:cNvPr id="5" name="Picture 4">
            <a:extLst>
              <a:ext uri="{FF2B5EF4-FFF2-40B4-BE49-F238E27FC236}">
                <a16:creationId xmlns:a16="http://schemas.microsoft.com/office/drawing/2014/main" id="{297CF918-92DB-38A9-2DA2-2F76E6859AC0}"/>
              </a:ext>
            </a:extLst>
          </p:cNvPr>
          <p:cNvPicPr>
            <a:picLocks noChangeAspect="1"/>
          </p:cNvPicPr>
          <p:nvPr/>
        </p:nvPicPr>
        <p:blipFill>
          <a:blip r:embed="rId4"/>
          <a:stretch>
            <a:fillRect/>
          </a:stretch>
        </p:blipFill>
        <p:spPr>
          <a:xfrm>
            <a:off x="5580112" y="1971124"/>
            <a:ext cx="3362474" cy="2547195"/>
          </a:xfrm>
          <a:prstGeom prst="rect">
            <a:avLst/>
          </a:prstGeom>
        </p:spPr>
      </p:pic>
    </p:spTree>
    <p:extLst>
      <p:ext uri="{BB962C8B-B14F-4D97-AF65-F5344CB8AC3E}">
        <p14:creationId xmlns:p14="http://schemas.microsoft.com/office/powerpoint/2010/main" val="2611432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60977-3D9C-E84E-3DB9-E9173EAAE27B}"/>
              </a:ext>
            </a:extLst>
          </p:cNvPr>
          <p:cNvSpPr>
            <a:spLocks noGrp="1"/>
          </p:cNvSpPr>
          <p:nvPr>
            <p:ph type="title"/>
          </p:nvPr>
        </p:nvSpPr>
        <p:spPr/>
        <p:txBody>
          <a:bodyPr/>
          <a:lstStyle/>
          <a:p>
            <a:r>
              <a:rPr lang="en-US" dirty="0"/>
              <a:t>But not all similar patterns are easy for LLMs</a:t>
            </a:r>
          </a:p>
        </p:txBody>
      </p:sp>
      <p:sp>
        <p:nvSpPr>
          <p:cNvPr id="3" name="Text Placeholder 2">
            <a:extLst>
              <a:ext uri="{FF2B5EF4-FFF2-40B4-BE49-F238E27FC236}">
                <a16:creationId xmlns:a16="http://schemas.microsoft.com/office/drawing/2014/main" id="{F059B3A1-0958-8FCF-6AA7-B7E730BFAE9F}"/>
              </a:ext>
            </a:extLst>
          </p:cNvPr>
          <p:cNvSpPr>
            <a:spLocks noGrp="1"/>
          </p:cNvSpPr>
          <p:nvPr>
            <p:ph type="body" sz="quarter" idx="10"/>
          </p:nvPr>
        </p:nvSpPr>
        <p:spPr>
          <a:xfrm>
            <a:off x="3657600" y="209550"/>
            <a:ext cx="2362200" cy="4876800"/>
          </a:xfrm>
        </p:spPr>
        <p:txBody>
          <a:bodyPr/>
          <a:lstStyle/>
          <a:p>
            <a:r>
              <a:rPr lang="en-US" dirty="0">
                <a:latin typeface="Consolas" panose="020B0609020204030204" pitchFamily="49" charset="0"/>
                <a:cs typeface="Consolas" panose="020B0609020204030204" pitchFamily="49" charset="0"/>
              </a:rPr>
              <a:t>V t m s L</a:t>
            </a:r>
          </a:p>
          <a:p>
            <a:r>
              <a:rPr lang="en-US" dirty="0">
                <a:latin typeface="Consolas" panose="020B0609020204030204" pitchFamily="49" charset="0"/>
                <a:cs typeface="Consolas" panose="020B0609020204030204" pitchFamily="49" charset="0"/>
              </a:rPr>
              <a:t>e e a e L</a:t>
            </a:r>
          </a:p>
          <a:p>
            <a:r>
              <a:rPr lang="en-US" dirty="0">
                <a:latin typeface="Consolas" panose="020B0609020204030204" pitchFamily="49" charset="0"/>
                <a:cs typeface="Consolas" panose="020B0609020204030204" pitchFamily="49" charset="0"/>
              </a:rPr>
              <a:t>r x k n M</a:t>
            </a:r>
          </a:p>
          <a:p>
            <a:r>
              <a:rPr lang="en-US" dirty="0">
                <a:latin typeface="Consolas" panose="020B0609020204030204" pitchFamily="49" charset="0"/>
                <a:cs typeface="Consolas" panose="020B0609020204030204" pitchFamily="49" charset="0"/>
              </a:rPr>
              <a:t>t t e s s</a:t>
            </a:r>
          </a:p>
          <a:p>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   s e</a:t>
            </a:r>
          </a:p>
          <a:p>
            <a:r>
              <a:rPr lang="en-US" dirty="0">
                <a:latin typeface="Consolas" panose="020B0609020204030204" pitchFamily="49" charset="0"/>
                <a:cs typeface="Consolas" panose="020B0609020204030204" pitchFamily="49" charset="0"/>
              </a:rPr>
              <a:t>c</a:t>
            </a:r>
          </a:p>
          <a:p>
            <a:r>
              <a:rPr lang="en-US" dirty="0">
                <a:latin typeface="Consolas" panose="020B0609020204030204" pitchFamily="49" charset="0"/>
                <a:cs typeface="Consolas" panose="020B0609020204030204" pitchFamily="49" charset="0"/>
              </a:rPr>
              <a:t>a   n t</a:t>
            </a:r>
          </a:p>
          <a:p>
            <a:r>
              <a:rPr lang="en-US" dirty="0">
                <a:latin typeface="Consolas" panose="020B0609020204030204" pitchFamily="49" charset="0"/>
                <a:cs typeface="Consolas" panose="020B0609020204030204" pitchFamily="49" charset="0"/>
              </a:rPr>
              <a:t>l   o o</a:t>
            </a:r>
          </a:p>
        </p:txBody>
      </p:sp>
      <p:pic>
        <p:nvPicPr>
          <p:cNvPr id="4" name="Picture 3">
            <a:extLst>
              <a:ext uri="{FF2B5EF4-FFF2-40B4-BE49-F238E27FC236}">
                <a16:creationId xmlns:a16="http://schemas.microsoft.com/office/drawing/2014/main" id="{240DB94C-04F1-7F53-F134-80EA1C45574F}"/>
              </a:ext>
            </a:extLst>
          </p:cNvPr>
          <p:cNvPicPr>
            <a:picLocks noChangeAspect="1"/>
          </p:cNvPicPr>
          <p:nvPr/>
        </p:nvPicPr>
        <p:blipFill>
          <a:blip r:embed="rId2"/>
          <a:stretch>
            <a:fillRect/>
          </a:stretch>
        </p:blipFill>
        <p:spPr>
          <a:xfrm>
            <a:off x="5804807" y="0"/>
            <a:ext cx="3339193" cy="5143500"/>
          </a:xfrm>
          <a:prstGeom prst="rect">
            <a:avLst/>
          </a:prstGeom>
        </p:spPr>
      </p:pic>
    </p:spTree>
    <p:extLst>
      <p:ext uri="{BB962C8B-B14F-4D97-AF65-F5344CB8AC3E}">
        <p14:creationId xmlns:p14="http://schemas.microsoft.com/office/powerpoint/2010/main" val="21554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F8969-50A6-66A1-E0D1-E1B44C317651}"/>
              </a:ext>
            </a:extLst>
          </p:cNvPr>
          <p:cNvSpPr>
            <a:spLocks noGrp="1"/>
          </p:cNvSpPr>
          <p:nvPr>
            <p:ph type="title"/>
          </p:nvPr>
        </p:nvSpPr>
        <p:spPr/>
        <p:txBody>
          <a:bodyPr/>
          <a:lstStyle/>
          <a:p>
            <a:r>
              <a:rPr lang="en-US" dirty="0"/>
              <a:t>What is the algorithm that will take any sequence of digits and find any and all patterns that may be meaningful to a human!?</a:t>
            </a:r>
          </a:p>
        </p:txBody>
      </p:sp>
    </p:spTree>
    <p:extLst>
      <p:ext uri="{BB962C8B-B14F-4D97-AF65-F5344CB8AC3E}">
        <p14:creationId xmlns:p14="http://schemas.microsoft.com/office/powerpoint/2010/main" val="2649496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E1B3-12EA-C077-873A-3F2E7634D31A}"/>
              </a:ext>
            </a:extLst>
          </p:cNvPr>
          <p:cNvSpPr>
            <a:spLocks noGrp="1"/>
          </p:cNvSpPr>
          <p:nvPr>
            <p:ph type="title"/>
          </p:nvPr>
        </p:nvSpPr>
        <p:spPr/>
        <p:txBody>
          <a:bodyPr/>
          <a:lstStyle/>
          <a:p>
            <a:r>
              <a:rPr lang="en-US" dirty="0"/>
              <a:t>Some models of semantics</a:t>
            </a:r>
          </a:p>
        </p:txBody>
      </p:sp>
    </p:spTree>
    <p:extLst>
      <p:ext uri="{BB962C8B-B14F-4D97-AF65-F5344CB8AC3E}">
        <p14:creationId xmlns:p14="http://schemas.microsoft.com/office/powerpoint/2010/main" val="2471888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D337F-1982-3F0A-785C-B5024CC634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38E19A-68F2-D059-7D56-6A67B2C0D412}"/>
              </a:ext>
            </a:extLst>
          </p:cNvPr>
          <p:cNvSpPr>
            <a:spLocks noGrp="1"/>
          </p:cNvSpPr>
          <p:nvPr>
            <p:ph type="title"/>
          </p:nvPr>
        </p:nvSpPr>
        <p:spPr/>
        <p:txBody>
          <a:bodyPr>
            <a:normAutofit fontScale="90000"/>
          </a:bodyPr>
          <a:lstStyle/>
          <a:p>
            <a:r>
              <a:rPr lang="en-GB"/>
              <a:t>Three types of semantics</a:t>
            </a:r>
          </a:p>
        </p:txBody>
      </p:sp>
      <p:graphicFrame>
        <p:nvGraphicFramePr>
          <p:cNvPr id="6" name="Text Placeholder 3">
            <a:extLst>
              <a:ext uri="{FF2B5EF4-FFF2-40B4-BE49-F238E27FC236}">
                <a16:creationId xmlns:a16="http://schemas.microsoft.com/office/drawing/2014/main" id="{C80EEAC4-25E4-EEBB-253F-07EE5C3ADCEE}"/>
              </a:ext>
            </a:extLst>
          </p:cNvPr>
          <p:cNvGraphicFramePr/>
          <p:nvPr/>
        </p:nvGraphicFramePr>
        <p:xfrm>
          <a:off x="959176" y="411510"/>
          <a:ext cx="7417073" cy="347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595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85C07A0-3DDC-4A15-8B5F-1F0DCEA90FC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4B9AEBFD-89FC-4277-B19C-52BD3F2977A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2CDD9C79-5572-4D63-9D71-50DAA3CC952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9595E575-8F44-4198-957D-B3721E39FF2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E39CF6BE-DA7C-428C-BF64-9303F46390D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267E3F70-72D6-49C7-9B3B-88371FFBC61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3F865597-A4EF-46FA-9A58-01F7EEF79A2B}"/>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544504E9-0F90-42FE-A1AE-127B8CE6CC7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6C5BD6F5-5F00-4A02-921D-16DB9F3F1A9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ED2D5-0648-4C97-B34D-6B9C81E95D92}"/>
              </a:ext>
            </a:extLst>
          </p:cNvPr>
          <p:cNvSpPr>
            <a:spLocks noGrp="1"/>
          </p:cNvSpPr>
          <p:nvPr>
            <p:ph type="title"/>
          </p:nvPr>
        </p:nvSpPr>
        <p:spPr/>
        <p:txBody>
          <a:bodyPr>
            <a:normAutofit fontScale="90000"/>
          </a:bodyPr>
          <a:lstStyle/>
          <a:p>
            <a:r>
              <a:rPr lang="en-GB"/>
              <a:t>Who is interested in different types of semantics</a:t>
            </a:r>
          </a:p>
        </p:txBody>
      </p:sp>
      <p:graphicFrame>
        <p:nvGraphicFramePr>
          <p:cNvPr id="6" name="Text Placeholder 3">
            <a:extLst>
              <a:ext uri="{FF2B5EF4-FFF2-40B4-BE49-F238E27FC236}">
                <a16:creationId xmlns:a16="http://schemas.microsoft.com/office/drawing/2014/main" id="{334C179B-2177-4A6A-9C61-B5A8D8BE2B14}"/>
              </a:ext>
            </a:extLst>
          </p:cNvPr>
          <p:cNvGraphicFramePr/>
          <p:nvPr/>
        </p:nvGraphicFramePr>
        <p:xfrm>
          <a:off x="959176" y="411510"/>
          <a:ext cx="7417073" cy="347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ight Arrow 1">
            <a:extLst>
              <a:ext uri="{FF2B5EF4-FFF2-40B4-BE49-F238E27FC236}">
                <a16:creationId xmlns:a16="http://schemas.microsoft.com/office/drawing/2014/main" id="{50E80E9F-422A-1894-0CD1-7F84326313AC}"/>
              </a:ext>
            </a:extLst>
          </p:cNvPr>
          <p:cNvSpPr/>
          <p:nvPr/>
        </p:nvSpPr>
        <p:spPr>
          <a:xfrm>
            <a:off x="1061358" y="3623228"/>
            <a:ext cx="1967901" cy="10450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5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2F2F2"/>
                </a:solidFill>
                <a:effectLst/>
                <a:uLnTx/>
                <a:uFillTx/>
                <a:latin typeface="Arial"/>
                <a:ea typeface="+mn-ea"/>
                <a:cs typeface="+mn-cs"/>
              </a:rPr>
              <a:t>Philosophy</a:t>
            </a:r>
          </a:p>
        </p:txBody>
      </p:sp>
      <p:sp>
        <p:nvSpPr>
          <p:cNvPr id="4" name="Right Arrow 3">
            <a:extLst>
              <a:ext uri="{FF2B5EF4-FFF2-40B4-BE49-F238E27FC236}">
                <a16:creationId xmlns:a16="http://schemas.microsoft.com/office/drawing/2014/main" id="{4D49403B-865E-76D3-B098-ADEADAE45C2D}"/>
              </a:ext>
            </a:extLst>
          </p:cNvPr>
          <p:cNvSpPr/>
          <p:nvPr/>
        </p:nvSpPr>
        <p:spPr>
          <a:xfrm>
            <a:off x="3600295" y="3623228"/>
            <a:ext cx="1967901" cy="10450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5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2F2F2"/>
                </a:solidFill>
                <a:effectLst/>
                <a:uLnTx/>
                <a:uFillTx/>
                <a:latin typeface="Arial"/>
                <a:ea typeface="+mn-ea"/>
                <a:cs typeface="+mn-cs"/>
              </a:rPr>
              <a:t>Science</a:t>
            </a:r>
          </a:p>
        </p:txBody>
      </p:sp>
      <p:sp>
        <p:nvSpPr>
          <p:cNvPr id="5" name="Right Arrow 4">
            <a:extLst>
              <a:ext uri="{FF2B5EF4-FFF2-40B4-BE49-F238E27FC236}">
                <a16:creationId xmlns:a16="http://schemas.microsoft.com/office/drawing/2014/main" id="{DAD8DBC2-337B-7E55-DF3E-303523A12571}"/>
              </a:ext>
            </a:extLst>
          </p:cNvPr>
          <p:cNvSpPr/>
          <p:nvPr/>
        </p:nvSpPr>
        <p:spPr>
          <a:xfrm>
            <a:off x="6139233" y="3637841"/>
            <a:ext cx="1967901" cy="10450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5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2F2F2"/>
                </a:solidFill>
                <a:effectLst/>
                <a:uLnTx/>
                <a:uFillTx/>
                <a:latin typeface="Arial"/>
                <a:ea typeface="+mn-ea"/>
                <a:cs typeface="+mn-cs"/>
              </a:rPr>
              <a:t>Linguistics</a:t>
            </a:r>
          </a:p>
        </p:txBody>
      </p:sp>
    </p:spTree>
    <p:extLst>
      <p:ext uri="{BB962C8B-B14F-4D97-AF65-F5344CB8AC3E}">
        <p14:creationId xmlns:p14="http://schemas.microsoft.com/office/powerpoint/2010/main" val="10274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ED2D5-0648-4C97-B34D-6B9C81E95D92}"/>
              </a:ext>
            </a:extLst>
          </p:cNvPr>
          <p:cNvSpPr>
            <a:spLocks noGrp="1"/>
          </p:cNvSpPr>
          <p:nvPr>
            <p:ph type="title"/>
          </p:nvPr>
        </p:nvSpPr>
        <p:spPr/>
        <p:txBody>
          <a:bodyPr>
            <a:normAutofit fontScale="90000"/>
          </a:bodyPr>
          <a:lstStyle/>
          <a:p>
            <a:r>
              <a:rPr lang="en-GB">
                <a:solidFill>
                  <a:schemeClr val="accent6">
                    <a:lumMod val="60000"/>
                    <a:lumOff val="40000"/>
                  </a:schemeClr>
                </a:solidFill>
              </a:rPr>
              <a:t>Introspective semantics: </a:t>
            </a:r>
            <a:r>
              <a:rPr lang="en-GB"/>
              <a:t>Metaphorical intuitions obscure relational semantics</a:t>
            </a:r>
          </a:p>
        </p:txBody>
      </p:sp>
      <p:graphicFrame>
        <p:nvGraphicFramePr>
          <p:cNvPr id="6" name="Text Placeholder 3">
            <a:extLst>
              <a:ext uri="{FF2B5EF4-FFF2-40B4-BE49-F238E27FC236}">
                <a16:creationId xmlns:a16="http://schemas.microsoft.com/office/drawing/2014/main" id="{334C179B-2177-4A6A-9C61-B5A8D8BE2B14}"/>
              </a:ext>
            </a:extLst>
          </p:cNvPr>
          <p:cNvGraphicFramePr/>
          <p:nvPr/>
        </p:nvGraphicFramePr>
        <p:xfrm>
          <a:off x="959176" y="411510"/>
          <a:ext cx="7417073" cy="347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ounded Rectangle 2">
            <a:extLst>
              <a:ext uri="{FF2B5EF4-FFF2-40B4-BE49-F238E27FC236}">
                <a16:creationId xmlns:a16="http://schemas.microsoft.com/office/drawing/2014/main" id="{A2CE514B-86E6-5B55-5D05-70A96ACBC7A5}"/>
              </a:ext>
            </a:extLst>
          </p:cNvPr>
          <p:cNvSpPr/>
          <p:nvPr/>
        </p:nvSpPr>
        <p:spPr>
          <a:xfrm>
            <a:off x="838200" y="627534"/>
            <a:ext cx="4942115" cy="341572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2">
            <a:extLst>
              <a:ext uri="{FF2B5EF4-FFF2-40B4-BE49-F238E27FC236}">
                <a16:creationId xmlns:a16="http://schemas.microsoft.com/office/drawing/2014/main" id="{19D3E056-C22D-5E43-5749-04E782415D3E}"/>
              </a:ext>
            </a:extLst>
          </p:cNvPr>
          <p:cNvSpPr/>
          <p:nvPr/>
        </p:nvSpPr>
        <p:spPr>
          <a:xfrm>
            <a:off x="5727252" y="627534"/>
            <a:ext cx="2578548" cy="3415720"/>
          </a:xfrm>
          <a:prstGeom prst="roundRect">
            <a:avLst/>
          </a:prstGeom>
          <a:solidFill>
            <a:srgbClr val="BFBFBF">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Curved Up Arrow 4">
            <a:extLst>
              <a:ext uri="{FF2B5EF4-FFF2-40B4-BE49-F238E27FC236}">
                <a16:creationId xmlns:a16="http://schemas.microsoft.com/office/drawing/2014/main" id="{ACBDD3A1-9B9A-65BE-F029-DD3F07A164C2}"/>
              </a:ext>
            </a:extLst>
          </p:cNvPr>
          <p:cNvSpPr/>
          <p:nvPr/>
        </p:nvSpPr>
        <p:spPr>
          <a:xfrm>
            <a:off x="3287486" y="4045975"/>
            <a:ext cx="4198913" cy="617626"/>
          </a:xfrm>
          <a:prstGeom prst="curvedUpArrow">
            <a:avLst>
              <a:gd name="adj1" fmla="val 14547"/>
              <a:gd name="adj2" fmla="val 62410"/>
              <a:gd name="adj3" fmla="val 214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Our metaphors hide one </a:t>
            </a:r>
            <a:br>
              <a:rPr lang="en-US" sz="1200">
                <a:solidFill>
                  <a:schemeClr val="tx1"/>
                </a:solidFill>
              </a:rPr>
            </a:br>
            <a:r>
              <a:rPr lang="en-US" sz="1200">
                <a:solidFill>
                  <a:schemeClr val="tx1"/>
                </a:solidFill>
              </a:rPr>
              <a:t>type of semantics from us</a:t>
            </a:r>
          </a:p>
        </p:txBody>
      </p:sp>
      <p:sp>
        <p:nvSpPr>
          <p:cNvPr id="9" name="Curved Up Arrow 7">
            <a:extLst>
              <a:ext uri="{FF2B5EF4-FFF2-40B4-BE49-F238E27FC236}">
                <a16:creationId xmlns:a16="http://schemas.microsoft.com/office/drawing/2014/main" id="{F4FCB64F-597C-8C77-0C21-16502FC266F6}"/>
              </a:ext>
            </a:extLst>
          </p:cNvPr>
          <p:cNvSpPr/>
          <p:nvPr/>
        </p:nvSpPr>
        <p:spPr>
          <a:xfrm flipH="1">
            <a:off x="1584960" y="3562350"/>
            <a:ext cx="2747889" cy="421847"/>
          </a:xfrm>
          <a:prstGeom prst="curvedUpArrow">
            <a:avLst>
              <a:gd name="adj1" fmla="val 14547"/>
              <a:gd name="adj2" fmla="val 62410"/>
              <a:gd name="adj3" fmla="val 214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Concepts are used in thinking</a:t>
            </a:r>
          </a:p>
        </p:txBody>
      </p:sp>
    </p:spTree>
    <p:extLst>
      <p:ext uri="{BB962C8B-B14F-4D97-AF65-F5344CB8AC3E}">
        <p14:creationId xmlns:p14="http://schemas.microsoft.com/office/powerpoint/2010/main" val="972705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ED2D5-0648-4C97-B34D-6B9C81E95D92}"/>
              </a:ext>
            </a:extLst>
          </p:cNvPr>
          <p:cNvSpPr>
            <a:spLocks noGrp="1"/>
          </p:cNvSpPr>
          <p:nvPr>
            <p:ph type="title"/>
          </p:nvPr>
        </p:nvSpPr>
        <p:spPr/>
        <p:txBody>
          <a:bodyPr>
            <a:normAutofit fontScale="90000"/>
          </a:bodyPr>
          <a:lstStyle/>
          <a:p>
            <a:pPr marL="138113"/>
            <a:r>
              <a:rPr lang="en-GB" dirty="0">
                <a:solidFill>
                  <a:schemeClr val="accent6">
                    <a:lumMod val="60000"/>
                    <a:lumOff val="40000"/>
                  </a:schemeClr>
                </a:solidFill>
              </a:rPr>
              <a:t>Human semantics: </a:t>
            </a:r>
            <a:r>
              <a:rPr lang="en-GB" dirty="0"/>
              <a:t>Mostly relational seeded by representation</a:t>
            </a:r>
          </a:p>
        </p:txBody>
      </p:sp>
      <p:graphicFrame>
        <p:nvGraphicFramePr>
          <p:cNvPr id="6" name="Text Placeholder 3">
            <a:extLst>
              <a:ext uri="{FF2B5EF4-FFF2-40B4-BE49-F238E27FC236}">
                <a16:creationId xmlns:a16="http://schemas.microsoft.com/office/drawing/2014/main" id="{334C179B-2177-4A6A-9C61-B5A8D8BE2B14}"/>
              </a:ext>
            </a:extLst>
          </p:cNvPr>
          <p:cNvGraphicFramePr/>
          <p:nvPr/>
        </p:nvGraphicFramePr>
        <p:xfrm>
          <a:off x="959176" y="411510"/>
          <a:ext cx="7417073" cy="347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3">
            <a:extLst>
              <a:ext uri="{FF2B5EF4-FFF2-40B4-BE49-F238E27FC236}">
                <a16:creationId xmlns:a16="http://schemas.microsoft.com/office/drawing/2014/main" id="{4D49403B-865E-76D3-B098-ADEADAE45C2D}"/>
              </a:ext>
            </a:extLst>
          </p:cNvPr>
          <p:cNvSpPr/>
          <p:nvPr/>
        </p:nvSpPr>
        <p:spPr>
          <a:xfrm>
            <a:off x="5250296" y="2079568"/>
            <a:ext cx="816428" cy="6531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Seeds</a:t>
            </a:r>
          </a:p>
        </p:txBody>
      </p:sp>
      <p:sp>
        <p:nvSpPr>
          <p:cNvPr id="7" name="Left Arrow 6">
            <a:extLst>
              <a:ext uri="{FF2B5EF4-FFF2-40B4-BE49-F238E27FC236}">
                <a16:creationId xmlns:a16="http://schemas.microsoft.com/office/drawing/2014/main" id="{0BDA4BF9-1077-6C08-141B-77113352F642}"/>
              </a:ext>
            </a:extLst>
          </p:cNvPr>
          <p:cNvSpPr/>
          <p:nvPr/>
        </p:nvSpPr>
        <p:spPr>
          <a:xfrm>
            <a:off x="5157688" y="2620342"/>
            <a:ext cx="90903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Shapes</a:t>
            </a:r>
          </a:p>
        </p:txBody>
      </p:sp>
      <p:sp>
        <p:nvSpPr>
          <p:cNvPr id="8" name="Curved Up Arrow 7">
            <a:extLst>
              <a:ext uri="{FF2B5EF4-FFF2-40B4-BE49-F238E27FC236}">
                <a16:creationId xmlns:a16="http://schemas.microsoft.com/office/drawing/2014/main" id="{1BA2B269-B462-39D0-9D01-2ECA261AE9B6}"/>
              </a:ext>
            </a:extLst>
          </p:cNvPr>
          <p:cNvSpPr/>
          <p:nvPr/>
        </p:nvSpPr>
        <p:spPr>
          <a:xfrm>
            <a:off x="1960419" y="4059365"/>
            <a:ext cx="4198913" cy="617626"/>
          </a:xfrm>
          <a:prstGeom prst="curvedUpArrow">
            <a:avLst>
              <a:gd name="adj1" fmla="val 14547"/>
              <a:gd name="adj2" fmla="val 62410"/>
              <a:gd name="adj3" fmla="val 214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Runs on top of </a:t>
            </a:r>
            <a:br>
              <a:rPr lang="en-US" sz="1200" dirty="0">
                <a:solidFill>
                  <a:schemeClr val="tx1"/>
                </a:solidFill>
              </a:rPr>
            </a:br>
            <a:r>
              <a:rPr lang="en-US" sz="1000" dirty="0">
                <a:solidFill>
                  <a:schemeClr val="tx1"/>
                </a:solidFill>
              </a:rPr>
              <a:t>(is parasitic on)</a:t>
            </a:r>
            <a:endParaRPr lang="en-US" sz="1200" dirty="0">
              <a:solidFill>
                <a:schemeClr val="tx1"/>
              </a:solidFill>
            </a:endParaRPr>
          </a:p>
        </p:txBody>
      </p:sp>
      <p:sp>
        <p:nvSpPr>
          <p:cNvPr id="9" name="Rounded Rectangle 2">
            <a:extLst>
              <a:ext uri="{FF2B5EF4-FFF2-40B4-BE49-F238E27FC236}">
                <a16:creationId xmlns:a16="http://schemas.microsoft.com/office/drawing/2014/main" id="{B9150F0F-5C72-472E-7121-0A2C5470E74C}"/>
              </a:ext>
            </a:extLst>
          </p:cNvPr>
          <p:cNvSpPr/>
          <p:nvPr/>
        </p:nvSpPr>
        <p:spPr>
          <a:xfrm>
            <a:off x="3341913" y="627534"/>
            <a:ext cx="4942115" cy="341572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
            <a:extLst>
              <a:ext uri="{FF2B5EF4-FFF2-40B4-BE49-F238E27FC236}">
                <a16:creationId xmlns:a16="http://schemas.microsoft.com/office/drawing/2014/main" id="{8EBF8C68-9150-D9AA-B43C-F74F254B454C}"/>
              </a:ext>
            </a:extLst>
          </p:cNvPr>
          <p:cNvSpPr/>
          <p:nvPr/>
        </p:nvSpPr>
        <p:spPr>
          <a:xfrm>
            <a:off x="671145" y="627534"/>
            <a:ext cx="2578548" cy="3415720"/>
          </a:xfrm>
          <a:prstGeom prst="roundRect">
            <a:avLst/>
          </a:prstGeom>
          <a:solidFill>
            <a:srgbClr val="BFBFBF">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1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A23F-410F-4224-E6CC-5E762F93D46F}"/>
              </a:ext>
            </a:extLst>
          </p:cNvPr>
          <p:cNvSpPr>
            <a:spLocks noGrp="1"/>
          </p:cNvSpPr>
          <p:nvPr>
            <p:ph type="title"/>
          </p:nvPr>
        </p:nvSpPr>
        <p:spPr/>
        <p:txBody>
          <a:bodyPr/>
          <a:lstStyle/>
          <a:p>
            <a:r>
              <a:rPr lang="en-GB"/>
              <a:t>Kind of like Kahneman’s  System 1 and System 2 thinking.</a:t>
            </a:r>
          </a:p>
        </p:txBody>
      </p:sp>
      <p:pic>
        <p:nvPicPr>
          <p:cNvPr id="1026" name="Picture 2">
            <a:extLst>
              <a:ext uri="{FF2B5EF4-FFF2-40B4-BE49-F238E27FC236}">
                <a16:creationId xmlns:a16="http://schemas.microsoft.com/office/drawing/2014/main" id="{01C64F4B-88CD-D246-18FF-1E8A112F2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733425"/>
            <a:ext cx="2466975" cy="3667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31408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ED2D5-0648-4C97-B34D-6B9C81E95D92}"/>
              </a:ext>
            </a:extLst>
          </p:cNvPr>
          <p:cNvSpPr>
            <a:spLocks noGrp="1"/>
          </p:cNvSpPr>
          <p:nvPr>
            <p:ph type="title"/>
          </p:nvPr>
        </p:nvSpPr>
        <p:spPr/>
        <p:txBody>
          <a:bodyPr>
            <a:normAutofit fontScale="90000"/>
          </a:bodyPr>
          <a:lstStyle/>
          <a:p>
            <a:pPr marL="138113"/>
            <a:r>
              <a:rPr lang="en-GB">
                <a:solidFill>
                  <a:schemeClr val="accent6">
                    <a:lumMod val="60000"/>
                    <a:lumOff val="40000"/>
                  </a:schemeClr>
                </a:solidFill>
              </a:rPr>
              <a:t>LLM semantics: </a:t>
            </a:r>
            <a:r>
              <a:rPr lang="en-GB"/>
              <a:t>Relational all the way down</a:t>
            </a:r>
          </a:p>
        </p:txBody>
      </p:sp>
      <p:graphicFrame>
        <p:nvGraphicFramePr>
          <p:cNvPr id="6" name="Text Placeholder 3">
            <a:extLst>
              <a:ext uri="{FF2B5EF4-FFF2-40B4-BE49-F238E27FC236}">
                <a16:creationId xmlns:a16="http://schemas.microsoft.com/office/drawing/2014/main" id="{334C179B-2177-4A6A-9C61-B5A8D8BE2B14}"/>
              </a:ext>
            </a:extLst>
          </p:cNvPr>
          <p:cNvGraphicFramePr/>
          <p:nvPr/>
        </p:nvGraphicFramePr>
        <p:xfrm>
          <a:off x="959176" y="411510"/>
          <a:ext cx="7417073" cy="347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rved Up Arrow 7">
            <a:extLst>
              <a:ext uri="{FF2B5EF4-FFF2-40B4-BE49-F238E27FC236}">
                <a16:creationId xmlns:a16="http://schemas.microsoft.com/office/drawing/2014/main" id="{1BA2B269-B462-39D0-9D01-2ECA261AE9B6}"/>
              </a:ext>
            </a:extLst>
          </p:cNvPr>
          <p:cNvSpPr/>
          <p:nvPr/>
        </p:nvSpPr>
        <p:spPr>
          <a:xfrm>
            <a:off x="3070762" y="4091956"/>
            <a:ext cx="4198913" cy="617626"/>
          </a:xfrm>
          <a:prstGeom prst="curvedUpArrow">
            <a:avLst>
              <a:gd name="adj1" fmla="val 14547"/>
              <a:gd name="adj2" fmla="val 62410"/>
              <a:gd name="adj3" fmla="val 214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Runs on top of </a:t>
            </a:r>
            <a:br>
              <a:rPr lang="en-US" sz="1200">
                <a:solidFill>
                  <a:schemeClr val="tx1"/>
                </a:solidFill>
              </a:rPr>
            </a:br>
            <a:r>
              <a:rPr lang="en-US" sz="1000">
                <a:solidFill>
                  <a:schemeClr val="tx1"/>
                </a:solidFill>
              </a:rPr>
              <a:t>(is parasitic on)</a:t>
            </a:r>
            <a:endParaRPr lang="en-US" sz="1200">
              <a:solidFill>
                <a:schemeClr val="tx1"/>
              </a:solidFill>
            </a:endParaRPr>
          </a:p>
        </p:txBody>
      </p:sp>
      <p:sp>
        <p:nvSpPr>
          <p:cNvPr id="9" name="Rounded Rectangle 2">
            <a:extLst>
              <a:ext uri="{FF2B5EF4-FFF2-40B4-BE49-F238E27FC236}">
                <a16:creationId xmlns:a16="http://schemas.microsoft.com/office/drawing/2014/main" id="{B9150F0F-5C72-472E-7121-0A2C5470E74C}"/>
              </a:ext>
            </a:extLst>
          </p:cNvPr>
          <p:cNvSpPr/>
          <p:nvPr/>
        </p:nvSpPr>
        <p:spPr>
          <a:xfrm>
            <a:off x="5878286" y="627534"/>
            <a:ext cx="2405742" cy="341572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
            <a:extLst>
              <a:ext uri="{FF2B5EF4-FFF2-40B4-BE49-F238E27FC236}">
                <a16:creationId xmlns:a16="http://schemas.microsoft.com/office/drawing/2014/main" id="{8EBF8C68-9150-D9AA-B43C-F74F254B454C}"/>
              </a:ext>
            </a:extLst>
          </p:cNvPr>
          <p:cNvSpPr/>
          <p:nvPr/>
        </p:nvSpPr>
        <p:spPr>
          <a:xfrm>
            <a:off x="671144" y="627534"/>
            <a:ext cx="5130941" cy="3464422"/>
          </a:xfrm>
          <a:prstGeom prst="roundRect">
            <a:avLst/>
          </a:prstGeom>
          <a:solidFill>
            <a:srgbClr val="BFBFBF">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4D49403B-865E-76D3-B098-ADEADAE45C2D}"/>
              </a:ext>
            </a:extLst>
          </p:cNvPr>
          <p:cNvSpPr/>
          <p:nvPr/>
        </p:nvSpPr>
        <p:spPr>
          <a:xfrm>
            <a:off x="5282954" y="2101340"/>
            <a:ext cx="816428" cy="6531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Seeds</a:t>
            </a:r>
          </a:p>
        </p:txBody>
      </p:sp>
      <p:sp>
        <p:nvSpPr>
          <p:cNvPr id="2" name="Multiply 1">
            <a:extLst>
              <a:ext uri="{FF2B5EF4-FFF2-40B4-BE49-F238E27FC236}">
                <a16:creationId xmlns:a16="http://schemas.microsoft.com/office/drawing/2014/main" id="{590A8793-BD09-E43D-C48E-BDEA6964C3DE}"/>
              </a:ext>
            </a:extLst>
          </p:cNvPr>
          <p:cNvSpPr/>
          <p:nvPr/>
        </p:nvSpPr>
        <p:spPr>
          <a:xfrm>
            <a:off x="5282954" y="2101340"/>
            <a:ext cx="595332" cy="653143"/>
          </a:xfrm>
          <a:prstGeom prst="mathMultiply">
            <a:avLst/>
          </a:prstGeom>
          <a:solidFill>
            <a:srgbClr val="C00000">
              <a:alpha val="6902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928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ED2D5-0648-4C97-B34D-6B9C81E95D92}"/>
              </a:ext>
            </a:extLst>
          </p:cNvPr>
          <p:cNvSpPr>
            <a:spLocks noGrp="1"/>
          </p:cNvSpPr>
          <p:nvPr>
            <p:ph type="title"/>
          </p:nvPr>
        </p:nvSpPr>
        <p:spPr/>
        <p:txBody>
          <a:bodyPr>
            <a:normAutofit fontScale="90000"/>
          </a:bodyPr>
          <a:lstStyle/>
          <a:p>
            <a:pPr marL="138113"/>
            <a:r>
              <a:rPr lang="en-GB" dirty="0">
                <a:solidFill>
                  <a:schemeClr val="accent6">
                    <a:lumMod val="60000"/>
                    <a:lumOff val="40000"/>
                  </a:schemeClr>
                </a:solidFill>
              </a:rPr>
              <a:t>Symbolic AI semantics: </a:t>
            </a:r>
            <a:r>
              <a:rPr lang="en-GB" dirty="0"/>
              <a:t>AI research is based on metaphorical intuitions</a:t>
            </a:r>
          </a:p>
        </p:txBody>
      </p:sp>
      <p:graphicFrame>
        <p:nvGraphicFramePr>
          <p:cNvPr id="6" name="Text Placeholder 3">
            <a:extLst>
              <a:ext uri="{FF2B5EF4-FFF2-40B4-BE49-F238E27FC236}">
                <a16:creationId xmlns:a16="http://schemas.microsoft.com/office/drawing/2014/main" id="{334C179B-2177-4A6A-9C61-B5A8D8BE2B14}"/>
              </a:ext>
            </a:extLst>
          </p:cNvPr>
          <p:cNvGraphicFramePr/>
          <p:nvPr/>
        </p:nvGraphicFramePr>
        <p:xfrm>
          <a:off x="959176" y="411510"/>
          <a:ext cx="7417073" cy="347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rved Up Arrow 7">
            <a:extLst>
              <a:ext uri="{FF2B5EF4-FFF2-40B4-BE49-F238E27FC236}">
                <a16:creationId xmlns:a16="http://schemas.microsoft.com/office/drawing/2014/main" id="{1BA2B269-B462-39D0-9D01-2ECA261AE9B6}"/>
              </a:ext>
            </a:extLst>
          </p:cNvPr>
          <p:cNvSpPr/>
          <p:nvPr/>
        </p:nvSpPr>
        <p:spPr>
          <a:xfrm flipH="1">
            <a:off x="1584960" y="4091956"/>
            <a:ext cx="2747889" cy="617626"/>
          </a:xfrm>
          <a:prstGeom prst="curvedUpArrow">
            <a:avLst>
              <a:gd name="adj1" fmla="val 14547"/>
              <a:gd name="adj2" fmla="val 62410"/>
              <a:gd name="adj3" fmla="val 214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Dictionary</a:t>
            </a:r>
          </a:p>
        </p:txBody>
      </p:sp>
      <p:sp>
        <p:nvSpPr>
          <p:cNvPr id="9" name="Rounded Rectangle 2">
            <a:extLst>
              <a:ext uri="{FF2B5EF4-FFF2-40B4-BE49-F238E27FC236}">
                <a16:creationId xmlns:a16="http://schemas.microsoft.com/office/drawing/2014/main" id="{B9150F0F-5C72-472E-7121-0A2C5470E74C}"/>
              </a:ext>
            </a:extLst>
          </p:cNvPr>
          <p:cNvSpPr/>
          <p:nvPr/>
        </p:nvSpPr>
        <p:spPr>
          <a:xfrm>
            <a:off x="810430" y="627534"/>
            <a:ext cx="4980769" cy="341572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
            <a:extLst>
              <a:ext uri="{FF2B5EF4-FFF2-40B4-BE49-F238E27FC236}">
                <a16:creationId xmlns:a16="http://schemas.microsoft.com/office/drawing/2014/main" id="{8EBF8C68-9150-D9AA-B43C-F74F254B454C}"/>
              </a:ext>
            </a:extLst>
          </p:cNvPr>
          <p:cNvSpPr/>
          <p:nvPr/>
        </p:nvSpPr>
        <p:spPr>
          <a:xfrm>
            <a:off x="5884984" y="627534"/>
            <a:ext cx="2640009" cy="3415720"/>
          </a:xfrm>
          <a:prstGeom prst="roundRect">
            <a:avLst/>
          </a:prstGeom>
          <a:solidFill>
            <a:srgbClr val="BFBFBF">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Curved Up Arrow 7">
            <a:extLst>
              <a:ext uri="{FF2B5EF4-FFF2-40B4-BE49-F238E27FC236}">
                <a16:creationId xmlns:a16="http://schemas.microsoft.com/office/drawing/2014/main" id="{F7DD052E-E02A-E48E-073E-D3F735178386}"/>
              </a:ext>
            </a:extLst>
          </p:cNvPr>
          <p:cNvSpPr/>
          <p:nvPr/>
        </p:nvSpPr>
        <p:spPr>
          <a:xfrm flipH="1">
            <a:off x="4459723" y="4091956"/>
            <a:ext cx="2747889" cy="617626"/>
          </a:xfrm>
          <a:prstGeom prst="curvedUpArrow">
            <a:avLst>
              <a:gd name="adj1" fmla="val 14547"/>
              <a:gd name="adj2" fmla="val 62410"/>
              <a:gd name="adj3" fmla="val 214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Encoded as ontology</a:t>
            </a:r>
          </a:p>
        </p:txBody>
      </p:sp>
    </p:spTree>
    <p:extLst>
      <p:ext uri="{BB962C8B-B14F-4D97-AF65-F5344CB8AC3E}">
        <p14:creationId xmlns:p14="http://schemas.microsoft.com/office/powerpoint/2010/main" val="2225112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2D37F1-A4FE-AB2E-6C28-82FCAC4AA450}"/>
              </a:ext>
            </a:extLst>
          </p:cNvPr>
          <p:cNvSpPr>
            <a:spLocks noGrp="1"/>
          </p:cNvSpPr>
          <p:nvPr>
            <p:ph type="title"/>
          </p:nvPr>
        </p:nvSpPr>
        <p:spPr/>
        <p:txBody>
          <a:bodyPr/>
          <a:lstStyle/>
          <a:p>
            <a:r>
              <a:rPr lang="en-US" dirty="0"/>
              <a:t>Moravec paradox as often quoted</a:t>
            </a:r>
          </a:p>
        </p:txBody>
      </p:sp>
      <p:sp>
        <p:nvSpPr>
          <p:cNvPr id="5" name="Text Placeholder 4">
            <a:extLst>
              <a:ext uri="{FF2B5EF4-FFF2-40B4-BE49-F238E27FC236}">
                <a16:creationId xmlns:a16="http://schemas.microsoft.com/office/drawing/2014/main" id="{260E9BAF-2B88-9367-804F-0F948520FCF9}"/>
              </a:ext>
            </a:extLst>
          </p:cNvPr>
          <p:cNvSpPr>
            <a:spLocks noGrp="1"/>
          </p:cNvSpPr>
          <p:nvPr>
            <p:ph type="body" sz="quarter" idx="10"/>
          </p:nvPr>
        </p:nvSpPr>
        <p:spPr/>
        <p:txBody>
          <a:bodyPr/>
          <a:lstStyle/>
          <a:p>
            <a:r>
              <a:rPr lang="en-US" dirty="0"/>
              <a:t>Easy things are hard and hard things are easy.</a:t>
            </a:r>
          </a:p>
        </p:txBody>
      </p:sp>
    </p:spTree>
    <p:extLst>
      <p:ext uri="{BB962C8B-B14F-4D97-AF65-F5344CB8AC3E}">
        <p14:creationId xmlns:p14="http://schemas.microsoft.com/office/powerpoint/2010/main" val="1308481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2CD2-AF07-34B2-89DE-C5DBF2B977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A1C29D-D3FA-E62C-0CE2-6AA1C81F4C21}"/>
              </a:ext>
            </a:extLst>
          </p:cNvPr>
          <p:cNvSpPr>
            <a:spLocks noGrp="1"/>
          </p:cNvSpPr>
          <p:nvPr>
            <p:ph type="title"/>
          </p:nvPr>
        </p:nvSpPr>
        <p:spPr/>
        <p:txBody>
          <a:bodyPr/>
          <a:lstStyle/>
          <a:p>
            <a:r>
              <a:rPr lang="en-GB" dirty="0"/>
              <a:t>How is this difference reflected in our semantics?</a:t>
            </a:r>
          </a:p>
        </p:txBody>
      </p:sp>
      <p:sp>
        <p:nvSpPr>
          <p:cNvPr id="5" name="Text Placeholder 1">
            <a:extLst>
              <a:ext uri="{FF2B5EF4-FFF2-40B4-BE49-F238E27FC236}">
                <a16:creationId xmlns:a16="http://schemas.microsoft.com/office/drawing/2014/main" id="{EDF99EF9-69D0-2299-52D6-B7CE88FBD7E9}"/>
              </a:ext>
            </a:extLst>
          </p:cNvPr>
          <p:cNvSpPr txBox="1">
            <a:spLocks/>
          </p:cNvSpPr>
          <p:nvPr/>
        </p:nvSpPr>
        <p:spPr>
          <a:xfrm>
            <a:off x="3886200" y="771550"/>
            <a:ext cx="4536504" cy="1368152"/>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1 9 1 9 1 9 2 0 1 9 2 1 1 9 2 2 1 9 2 3 1 9 2 4 1 9 2 5 1 9 2 6 1 9 2 7 1 9 2 8 1 9 2 9 1 9 3 0 1 9 3</a:t>
            </a:r>
          </a:p>
        </p:txBody>
      </p:sp>
      <p:sp>
        <p:nvSpPr>
          <p:cNvPr id="6" name="Text Placeholder 1">
            <a:extLst>
              <a:ext uri="{FF2B5EF4-FFF2-40B4-BE49-F238E27FC236}">
                <a16:creationId xmlns:a16="http://schemas.microsoft.com/office/drawing/2014/main" id="{97B0AB14-8062-7F06-34F3-A4297E243140}"/>
              </a:ext>
            </a:extLst>
          </p:cNvPr>
          <p:cNvSpPr txBox="1">
            <a:spLocks/>
          </p:cNvSpPr>
          <p:nvPr/>
        </p:nvSpPr>
        <p:spPr>
          <a:xfrm>
            <a:off x="3886200" y="2571750"/>
            <a:ext cx="5112568" cy="1527418"/>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1919 1920 1921 1922 1923 1924 1925 1926 1927 1928 1929 1930 193</a:t>
            </a:r>
          </a:p>
        </p:txBody>
      </p:sp>
    </p:spTree>
    <p:extLst>
      <p:ext uri="{BB962C8B-B14F-4D97-AF65-F5344CB8AC3E}">
        <p14:creationId xmlns:p14="http://schemas.microsoft.com/office/powerpoint/2010/main" val="2352222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DFDE-D578-DAA8-5552-C93E24F87A1B}"/>
              </a:ext>
            </a:extLst>
          </p:cNvPr>
          <p:cNvSpPr>
            <a:spLocks noGrp="1"/>
          </p:cNvSpPr>
          <p:nvPr>
            <p:ph type="title"/>
          </p:nvPr>
        </p:nvSpPr>
        <p:spPr/>
        <p:txBody>
          <a:bodyPr/>
          <a:lstStyle/>
          <a:p>
            <a:r>
              <a:rPr lang="en-US" dirty="0"/>
              <a:t>We have a missing model of knowledge and its retrieval!</a:t>
            </a:r>
          </a:p>
        </p:txBody>
      </p:sp>
    </p:spTree>
    <p:extLst>
      <p:ext uri="{BB962C8B-B14F-4D97-AF65-F5344CB8AC3E}">
        <p14:creationId xmlns:p14="http://schemas.microsoft.com/office/powerpoint/2010/main" val="1701037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B59F24-20A1-4D94-9BE1-C5A27CDB7784}"/>
              </a:ext>
            </a:extLst>
          </p:cNvPr>
          <p:cNvSpPr>
            <a:spLocks noGrp="1"/>
          </p:cNvSpPr>
          <p:nvPr>
            <p:ph type="title"/>
          </p:nvPr>
        </p:nvSpPr>
        <p:spPr/>
        <p:txBody>
          <a:bodyPr>
            <a:normAutofit/>
          </a:bodyPr>
          <a:lstStyle/>
          <a:p>
            <a:r>
              <a:rPr lang="en-GB" dirty="0"/>
              <a:t>Two kinds of </a:t>
            </a:r>
            <a:r>
              <a:rPr lang="en-GB"/>
              <a:t>knowledge retrieval</a:t>
            </a:r>
            <a:endParaRPr lang="en-GB" dirty="0"/>
          </a:p>
        </p:txBody>
      </p:sp>
      <p:graphicFrame>
        <p:nvGraphicFramePr>
          <p:cNvPr id="5" name="Text Placeholder 1">
            <a:extLst>
              <a:ext uri="{FF2B5EF4-FFF2-40B4-BE49-F238E27FC236}">
                <a16:creationId xmlns:a16="http://schemas.microsoft.com/office/drawing/2014/main" id="{E12C8B40-55E3-479E-BE36-78DDC2662B50}"/>
              </a:ext>
            </a:extLst>
          </p:cNvPr>
          <p:cNvGraphicFramePr/>
          <p:nvPr>
            <p:extLst>
              <p:ext uri="{D42A27DB-BD31-4B8C-83A1-F6EECF244321}">
                <p14:modId xmlns:p14="http://schemas.microsoft.com/office/powerpoint/2010/main" val="1237106842"/>
              </p:ext>
            </p:extLst>
          </p:nvPr>
        </p:nvGraphicFramePr>
        <p:xfrm>
          <a:off x="2971800" y="742950"/>
          <a:ext cx="5776913" cy="3628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85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A73232C0-EE54-4361-B543-3CD0A01A6BD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E77204A-8E11-46D4-A902-9A0C1154B6C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DEFCA668-986A-4942-812E-0F2360BE624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338FBFC-06B2-4EDF-82A7-16B5B7A4A89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B6F5783D-8F8B-4537-B580-E8BAA837E34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A6BD6F7F-D2CA-4763-B11B-2BB3C5645EE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5CA482FD-E12D-462A-9FF9-673A5EF6ED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495C7F0D-6637-41A6-A080-F79A2F77874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B553-1EFD-A649-7009-02E299D670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F52D7F-F1A8-2A51-C2DE-4ED31738FFAA}"/>
              </a:ext>
            </a:extLst>
          </p:cNvPr>
          <p:cNvSpPr>
            <a:spLocks noGrp="1"/>
          </p:cNvSpPr>
          <p:nvPr>
            <p:ph type="title"/>
          </p:nvPr>
        </p:nvSpPr>
        <p:spPr/>
        <p:txBody>
          <a:bodyPr/>
          <a:lstStyle/>
          <a:p>
            <a:r>
              <a:rPr lang="en-GB" dirty="0"/>
              <a:t>Two types of retrieval</a:t>
            </a:r>
          </a:p>
        </p:txBody>
      </p:sp>
      <p:sp>
        <p:nvSpPr>
          <p:cNvPr id="5" name="Text Placeholder 1">
            <a:extLst>
              <a:ext uri="{FF2B5EF4-FFF2-40B4-BE49-F238E27FC236}">
                <a16:creationId xmlns:a16="http://schemas.microsoft.com/office/drawing/2014/main" id="{51462ADC-E8F0-3F9C-2479-130B8D542AEF}"/>
              </a:ext>
            </a:extLst>
          </p:cNvPr>
          <p:cNvSpPr txBox="1">
            <a:spLocks/>
          </p:cNvSpPr>
          <p:nvPr/>
        </p:nvSpPr>
        <p:spPr>
          <a:xfrm>
            <a:off x="3419872" y="771550"/>
            <a:ext cx="4536504" cy="1368152"/>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1 9 1 9 1 9 2 0 1 9 2 1 1 9 2 2 1 9 2 3 1 9 2 4 1 9 2 5 1 9 2 6 1 9 2 7 1 9 2 8 1 9 2 9 1 9 3 0 1 9 3</a:t>
            </a:r>
          </a:p>
        </p:txBody>
      </p:sp>
      <p:sp>
        <p:nvSpPr>
          <p:cNvPr id="6" name="Text Placeholder 1">
            <a:extLst>
              <a:ext uri="{FF2B5EF4-FFF2-40B4-BE49-F238E27FC236}">
                <a16:creationId xmlns:a16="http://schemas.microsoft.com/office/drawing/2014/main" id="{17194995-B692-2266-C9BC-58FC7DC48C97}"/>
              </a:ext>
            </a:extLst>
          </p:cNvPr>
          <p:cNvSpPr txBox="1">
            <a:spLocks/>
          </p:cNvSpPr>
          <p:nvPr/>
        </p:nvSpPr>
        <p:spPr>
          <a:xfrm>
            <a:off x="3419872" y="2571750"/>
            <a:ext cx="5112568" cy="1527418"/>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1919 1920 1921 1922 1923 1924 1925 1926 1927 1928 1929 1930 193</a:t>
            </a:r>
          </a:p>
        </p:txBody>
      </p:sp>
      <p:sp>
        <p:nvSpPr>
          <p:cNvPr id="8" name="Arrow: Right 7">
            <a:extLst>
              <a:ext uri="{FF2B5EF4-FFF2-40B4-BE49-F238E27FC236}">
                <a16:creationId xmlns:a16="http://schemas.microsoft.com/office/drawing/2014/main" id="{42123F0A-3A70-2049-97B8-D8A64F1D2752}"/>
              </a:ext>
            </a:extLst>
          </p:cNvPr>
          <p:cNvSpPr/>
          <p:nvPr/>
        </p:nvSpPr>
        <p:spPr>
          <a:xfrm>
            <a:off x="899592" y="2571750"/>
            <a:ext cx="2520280"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and know</a:t>
            </a:r>
          </a:p>
        </p:txBody>
      </p:sp>
      <p:sp>
        <p:nvSpPr>
          <p:cNvPr id="9" name="Arrow: Right 8">
            <a:extLst>
              <a:ext uri="{FF2B5EF4-FFF2-40B4-BE49-F238E27FC236}">
                <a16:creationId xmlns:a16="http://schemas.microsoft.com/office/drawing/2014/main" id="{94D78B29-B2BD-6E2A-4794-6B7221AED69A}"/>
              </a:ext>
            </a:extLst>
          </p:cNvPr>
          <p:cNvSpPr/>
          <p:nvPr/>
        </p:nvSpPr>
        <p:spPr>
          <a:xfrm>
            <a:off x="899592" y="749826"/>
            <a:ext cx="2520280"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up and know</a:t>
            </a:r>
          </a:p>
        </p:txBody>
      </p:sp>
    </p:spTree>
    <p:extLst>
      <p:ext uri="{BB962C8B-B14F-4D97-AF65-F5344CB8AC3E}">
        <p14:creationId xmlns:p14="http://schemas.microsoft.com/office/powerpoint/2010/main" val="2726227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2EEBB6-0465-4DD0-01EA-EFB5BE09E85E}"/>
              </a:ext>
            </a:extLst>
          </p:cNvPr>
          <p:cNvSpPr>
            <a:spLocks noGrp="1"/>
          </p:cNvSpPr>
          <p:nvPr>
            <p:ph type="title"/>
          </p:nvPr>
        </p:nvSpPr>
        <p:spPr/>
        <p:txBody>
          <a:bodyPr/>
          <a:lstStyle/>
          <a:p>
            <a:r>
              <a:rPr lang="en-US" dirty="0"/>
              <a:t>ARC Prize</a:t>
            </a:r>
          </a:p>
        </p:txBody>
      </p:sp>
      <p:pic>
        <p:nvPicPr>
          <p:cNvPr id="4" name="Picture 3">
            <a:extLst>
              <a:ext uri="{FF2B5EF4-FFF2-40B4-BE49-F238E27FC236}">
                <a16:creationId xmlns:a16="http://schemas.microsoft.com/office/drawing/2014/main" id="{153729AE-FED0-8BB6-FDB4-D54D797E8155}"/>
              </a:ext>
            </a:extLst>
          </p:cNvPr>
          <p:cNvPicPr>
            <a:picLocks noChangeAspect="1"/>
          </p:cNvPicPr>
          <p:nvPr/>
        </p:nvPicPr>
        <p:blipFill>
          <a:blip r:embed="rId2"/>
          <a:stretch>
            <a:fillRect/>
          </a:stretch>
        </p:blipFill>
        <p:spPr>
          <a:xfrm>
            <a:off x="152400" y="285750"/>
            <a:ext cx="6307923" cy="4250826"/>
          </a:xfrm>
          <a:prstGeom prst="rect">
            <a:avLst/>
          </a:prstGeom>
        </p:spPr>
      </p:pic>
      <p:pic>
        <p:nvPicPr>
          <p:cNvPr id="5" name="Picture 4">
            <a:extLst>
              <a:ext uri="{FF2B5EF4-FFF2-40B4-BE49-F238E27FC236}">
                <a16:creationId xmlns:a16="http://schemas.microsoft.com/office/drawing/2014/main" id="{24AA1448-08FC-E12E-57C6-AADC5033F615}"/>
              </a:ext>
            </a:extLst>
          </p:cNvPr>
          <p:cNvPicPr>
            <a:picLocks noChangeAspect="1"/>
          </p:cNvPicPr>
          <p:nvPr/>
        </p:nvPicPr>
        <p:blipFill>
          <a:blip r:embed="rId3"/>
          <a:stretch>
            <a:fillRect/>
          </a:stretch>
        </p:blipFill>
        <p:spPr>
          <a:xfrm>
            <a:off x="2695263" y="446337"/>
            <a:ext cx="6296337" cy="4250826"/>
          </a:xfrm>
          <a:prstGeom prst="rect">
            <a:avLst/>
          </a:prstGeom>
        </p:spPr>
      </p:pic>
    </p:spTree>
    <p:extLst>
      <p:ext uri="{BB962C8B-B14F-4D97-AF65-F5344CB8AC3E}">
        <p14:creationId xmlns:p14="http://schemas.microsoft.com/office/powerpoint/2010/main" val="42063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AD1355-1ECF-DF9C-59FA-D58913C21BF0}"/>
              </a:ext>
            </a:extLst>
          </p:cNvPr>
          <p:cNvSpPr>
            <a:spLocks noGrp="1"/>
          </p:cNvSpPr>
          <p:nvPr>
            <p:ph type="title"/>
          </p:nvPr>
        </p:nvSpPr>
        <p:spPr/>
        <p:txBody>
          <a:bodyPr/>
          <a:lstStyle/>
          <a:p>
            <a:r>
              <a:rPr lang="en-US" dirty="0"/>
              <a:t>Reframing the question</a:t>
            </a:r>
          </a:p>
        </p:txBody>
      </p:sp>
      <p:sp>
        <p:nvSpPr>
          <p:cNvPr id="4" name="Text Placeholder 3">
            <a:extLst>
              <a:ext uri="{FF2B5EF4-FFF2-40B4-BE49-F238E27FC236}">
                <a16:creationId xmlns:a16="http://schemas.microsoft.com/office/drawing/2014/main" id="{6B305D7F-DEDC-A176-1CFE-C5204376B5D1}"/>
              </a:ext>
            </a:extLst>
          </p:cNvPr>
          <p:cNvSpPr>
            <a:spLocks noGrp="1"/>
          </p:cNvSpPr>
          <p:nvPr>
            <p:ph type="body" sz="quarter" idx="10"/>
          </p:nvPr>
        </p:nvSpPr>
        <p:spPr/>
        <p:txBody>
          <a:bodyPr anchor="ctr"/>
          <a:lstStyle/>
          <a:p>
            <a:r>
              <a:rPr lang="en-US" dirty="0"/>
              <a:t>What do humans and LLMs do when they perform tasks we describe as being reasoning?</a:t>
            </a:r>
          </a:p>
        </p:txBody>
      </p:sp>
    </p:spTree>
    <p:extLst>
      <p:ext uri="{BB962C8B-B14F-4D97-AF65-F5344CB8AC3E}">
        <p14:creationId xmlns:p14="http://schemas.microsoft.com/office/powerpoint/2010/main" val="1943140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2753-FC7D-7CDF-0FAA-1AD3F92EB4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4B4944-B166-7133-ABCD-8653A54CA16C}"/>
              </a:ext>
            </a:extLst>
          </p:cNvPr>
          <p:cNvSpPr>
            <a:spLocks noGrp="1"/>
          </p:cNvSpPr>
          <p:nvPr>
            <p:ph type="title"/>
          </p:nvPr>
        </p:nvSpPr>
        <p:spPr/>
        <p:txBody>
          <a:bodyPr/>
          <a:lstStyle/>
          <a:p>
            <a:r>
              <a:rPr lang="en-US" dirty="0"/>
              <a:t>Reframing the task</a:t>
            </a:r>
          </a:p>
        </p:txBody>
      </p:sp>
      <p:sp>
        <p:nvSpPr>
          <p:cNvPr id="4" name="Text Placeholder 3">
            <a:extLst>
              <a:ext uri="{FF2B5EF4-FFF2-40B4-BE49-F238E27FC236}">
                <a16:creationId xmlns:a16="http://schemas.microsoft.com/office/drawing/2014/main" id="{53D4C115-FE7C-2AFC-2CCE-84F7891691D4}"/>
              </a:ext>
            </a:extLst>
          </p:cNvPr>
          <p:cNvSpPr>
            <a:spLocks noGrp="1"/>
          </p:cNvSpPr>
          <p:nvPr>
            <p:ph type="body" sz="quarter" idx="10"/>
          </p:nvPr>
        </p:nvSpPr>
        <p:spPr/>
        <p:txBody>
          <a:bodyPr anchor="ctr"/>
          <a:lstStyle/>
          <a:p>
            <a:r>
              <a:rPr lang="en-US" dirty="0"/>
              <a:t>How and at what level can we access the processes of humans and LLMs that contribute to reasoning in a way that is helpful to understand, model and change/improve it?</a:t>
            </a:r>
          </a:p>
        </p:txBody>
      </p:sp>
    </p:spTree>
    <p:extLst>
      <p:ext uri="{BB962C8B-B14F-4D97-AF65-F5344CB8AC3E}">
        <p14:creationId xmlns:p14="http://schemas.microsoft.com/office/powerpoint/2010/main" val="1505715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7760BD-FB4A-14A4-7B6B-6970FDD8A3B5}"/>
              </a:ext>
            </a:extLst>
          </p:cNvPr>
          <p:cNvSpPr>
            <a:spLocks noGrp="1"/>
          </p:cNvSpPr>
          <p:nvPr>
            <p:ph type="title"/>
          </p:nvPr>
        </p:nvSpPr>
        <p:spPr/>
        <p:txBody>
          <a:bodyPr/>
          <a:lstStyle/>
          <a:p>
            <a:r>
              <a:rPr lang="en-US" dirty="0"/>
              <a:t>Another way to think about it is through the “bitter lesson”.</a:t>
            </a:r>
          </a:p>
        </p:txBody>
      </p:sp>
    </p:spTree>
    <p:extLst>
      <p:ext uri="{BB962C8B-B14F-4D97-AF65-F5344CB8AC3E}">
        <p14:creationId xmlns:p14="http://schemas.microsoft.com/office/powerpoint/2010/main" val="765279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A000-B9DE-941D-D19A-B34D7BF838CF}"/>
              </a:ext>
            </a:extLst>
          </p:cNvPr>
          <p:cNvSpPr>
            <a:spLocks noGrp="1"/>
          </p:cNvSpPr>
          <p:nvPr>
            <p:ph type="title"/>
          </p:nvPr>
        </p:nvSpPr>
        <p:spPr/>
        <p:txBody>
          <a:bodyPr/>
          <a:lstStyle/>
          <a:p>
            <a:r>
              <a:rPr lang="en-GB" dirty="0"/>
              <a:t>Rich Sutton, AI scientist, The Bitter Lesson, 2019</a:t>
            </a:r>
          </a:p>
        </p:txBody>
      </p:sp>
      <p:sp>
        <p:nvSpPr>
          <p:cNvPr id="3" name="Text Placeholder 2">
            <a:extLst>
              <a:ext uri="{FF2B5EF4-FFF2-40B4-BE49-F238E27FC236}">
                <a16:creationId xmlns:a16="http://schemas.microsoft.com/office/drawing/2014/main" id="{3DCEEAD7-420F-ACD2-7117-BAFE77094752}"/>
              </a:ext>
            </a:extLst>
          </p:cNvPr>
          <p:cNvSpPr>
            <a:spLocks noGrp="1"/>
          </p:cNvSpPr>
          <p:nvPr>
            <p:ph type="body" sz="quarter" idx="10"/>
          </p:nvPr>
        </p:nvSpPr>
        <p:spPr/>
        <p:txBody>
          <a:bodyPr/>
          <a:lstStyle/>
          <a:p>
            <a:r>
              <a:rPr lang="en-GB" sz="2000" dirty="0"/>
              <a:t>We have to learn </a:t>
            </a:r>
            <a:r>
              <a:rPr lang="en-GB" sz="2000" b="1" dirty="0"/>
              <a:t>the bitter lesson </a:t>
            </a:r>
            <a:r>
              <a:rPr lang="en-GB" sz="2000" dirty="0"/>
              <a:t>that building in </a:t>
            </a:r>
            <a:r>
              <a:rPr lang="en-GB" sz="2000" b="1" dirty="0"/>
              <a:t>how we think we think </a:t>
            </a:r>
            <a:r>
              <a:rPr lang="en-GB" sz="2000" dirty="0"/>
              <a:t>does not work in the long run.</a:t>
            </a:r>
            <a:r>
              <a:rPr lang="en-GB" sz="2000" b="0" i="0" dirty="0">
                <a:solidFill>
                  <a:srgbClr val="000000"/>
                </a:solidFill>
                <a:effectLst/>
                <a:latin typeface="Palatino"/>
              </a:rPr>
              <a:t> </a:t>
            </a:r>
            <a:r>
              <a:rPr lang="en-GB" sz="2000" dirty="0"/>
              <a:t>The bitter lesson is based on the historical observations that </a:t>
            </a:r>
            <a:r>
              <a:rPr lang="en-GB" sz="2000" b="1" dirty="0"/>
              <a:t>1)</a:t>
            </a:r>
            <a:r>
              <a:rPr lang="en-GB" sz="2000" dirty="0"/>
              <a:t> AI researchers have often tried to build knowledge into their agents, </a:t>
            </a:r>
            <a:r>
              <a:rPr lang="en-GB" sz="2000" b="1" dirty="0"/>
              <a:t>2) </a:t>
            </a:r>
            <a:r>
              <a:rPr lang="en-GB" sz="2000" dirty="0"/>
              <a:t>this always </a:t>
            </a:r>
            <a:r>
              <a:rPr lang="en-GB" sz="2000" b="1" dirty="0"/>
              <a:t>helps in the short term</a:t>
            </a:r>
            <a:r>
              <a:rPr lang="en-GB" sz="2000" dirty="0"/>
              <a:t>, and is personally satisfying to the researcher, but</a:t>
            </a:r>
            <a:r>
              <a:rPr lang="en-GB" sz="2000" b="1" dirty="0"/>
              <a:t> 3)</a:t>
            </a:r>
            <a:r>
              <a:rPr lang="en-GB" sz="2000" dirty="0"/>
              <a:t> in the long run it </a:t>
            </a:r>
            <a:r>
              <a:rPr lang="en-GB" sz="2000" b="1" dirty="0"/>
              <a:t>plateaus</a:t>
            </a:r>
            <a:r>
              <a:rPr lang="en-GB" sz="2000" dirty="0"/>
              <a:t> and even inhibits further progress.</a:t>
            </a:r>
          </a:p>
        </p:txBody>
      </p:sp>
    </p:spTree>
    <p:extLst>
      <p:ext uri="{BB962C8B-B14F-4D97-AF65-F5344CB8AC3E}">
        <p14:creationId xmlns:p14="http://schemas.microsoft.com/office/powerpoint/2010/main" val="2617236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0A74-79E5-6577-5845-86A930E31CDA}"/>
              </a:ext>
            </a:extLst>
          </p:cNvPr>
          <p:cNvSpPr>
            <a:spLocks noGrp="1"/>
          </p:cNvSpPr>
          <p:nvPr>
            <p:ph type="title"/>
          </p:nvPr>
        </p:nvSpPr>
        <p:spPr/>
        <p:txBody>
          <a:bodyPr/>
          <a:lstStyle/>
          <a:p>
            <a:r>
              <a:rPr lang="en-GB"/>
              <a:t>Early bitter lesson by Fred Jelinek from 1980s</a:t>
            </a:r>
          </a:p>
        </p:txBody>
      </p:sp>
      <p:sp>
        <p:nvSpPr>
          <p:cNvPr id="3" name="Text Placeholder 2">
            <a:extLst>
              <a:ext uri="{FF2B5EF4-FFF2-40B4-BE49-F238E27FC236}">
                <a16:creationId xmlns:a16="http://schemas.microsoft.com/office/drawing/2014/main" id="{DA5FB1FA-2C7B-E6F6-6271-6446DC133559}"/>
              </a:ext>
            </a:extLst>
          </p:cNvPr>
          <p:cNvSpPr>
            <a:spLocks noGrp="1"/>
          </p:cNvSpPr>
          <p:nvPr>
            <p:ph type="body" sz="quarter" idx="10"/>
          </p:nvPr>
        </p:nvSpPr>
        <p:spPr/>
        <p:txBody>
          <a:bodyPr/>
          <a:lstStyle/>
          <a:p>
            <a:r>
              <a:rPr lang="en-GB"/>
              <a:t>The more linguists I fire the better my speech recognition software gets.</a:t>
            </a:r>
          </a:p>
        </p:txBody>
      </p:sp>
    </p:spTree>
    <p:extLst>
      <p:ext uri="{BB962C8B-B14F-4D97-AF65-F5344CB8AC3E}">
        <p14:creationId xmlns:p14="http://schemas.microsoft.com/office/powerpoint/2010/main" val="3717659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3B84-EE53-8DDA-8605-42770A4BA195}"/>
              </a:ext>
            </a:extLst>
          </p:cNvPr>
          <p:cNvSpPr>
            <a:spLocks noGrp="1"/>
          </p:cNvSpPr>
          <p:nvPr>
            <p:ph type="title"/>
          </p:nvPr>
        </p:nvSpPr>
        <p:spPr/>
        <p:txBody>
          <a:bodyPr/>
          <a:lstStyle/>
          <a:p>
            <a:r>
              <a:rPr lang="en-US" b="1" dirty="0"/>
              <a:t>Key question: </a:t>
            </a:r>
            <a:r>
              <a:rPr lang="en-US" dirty="0"/>
              <a:t>What are those easy and hard things?</a:t>
            </a:r>
            <a:endParaRPr lang="en-US" b="1" dirty="0"/>
          </a:p>
        </p:txBody>
      </p:sp>
    </p:spTree>
    <p:extLst>
      <p:ext uri="{BB962C8B-B14F-4D97-AF65-F5344CB8AC3E}">
        <p14:creationId xmlns:p14="http://schemas.microsoft.com/office/powerpoint/2010/main" val="2124663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B339-DC12-A836-F3E5-A65EB2CBE283}"/>
              </a:ext>
            </a:extLst>
          </p:cNvPr>
          <p:cNvSpPr>
            <a:spLocks noGrp="1"/>
          </p:cNvSpPr>
          <p:nvPr>
            <p:ph type="title"/>
          </p:nvPr>
        </p:nvSpPr>
        <p:spPr/>
        <p:txBody>
          <a:bodyPr/>
          <a:lstStyle/>
          <a:p>
            <a:r>
              <a:rPr lang="en-GB"/>
              <a:t>Not only speech recognition</a:t>
            </a:r>
          </a:p>
        </p:txBody>
      </p:sp>
      <p:pic>
        <p:nvPicPr>
          <p:cNvPr id="1026" name="Picture 2">
            <a:extLst>
              <a:ext uri="{FF2B5EF4-FFF2-40B4-BE49-F238E27FC236}">
                <a16:creationId xmlns:a16="http://schemas.microsoft.com/office/drawing/2014/main" id="{2C7A0661-9F27-DC5E-F021-90CE2592B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654" y="269691"/>
            <a:ext cx="5833078" cy="4250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107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6D47-C847-50F9-530B-7499DE8D2D9D}"/>
              </a:ext>
            </a:extLst>
          </p:cNvPr>
          <p:cNvSpPr>
            <a:spLocks noGrp="1"/>
          </p:cNvSpPr>
          <p:nvPr>
            <p:ph type="title"/>
          </p:nvPr>
        </p:nvSpPr>
        <p:spPr/>
        <p:txBody>
          <a:bodyPr/>
          <a:lstStyle/>
          <a:p>
            <a:r>
              <a:rPr lang="en-US" dirty="0"/>
              <a:t>In contrast to…</a:t>
            </a:r>
          </a:p>
        </p:txBody>
      </p:sp>
    </p:spTree>
    <p:extLst>
      <p:ext uri="{BB962C8B-B14F-4D97-AF65-F5344CB8AC3E}">
        <p14:creationId xmlns:p14="http://schemas.microsoft.com/office/powerpoint/2010/main" val="3025839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813D06-AD71-D58A-914F-149868C7A5EE}"/>
              </a:ext>
            </a:extLst>
          </p:cNvPr>
          <p:cNvSpPr>
            <a:spLocks noGrp="1"/>
          </p:cNvSpPr>
          <p:nvPr>
            <p:ph type="title"/>
          </p:nvPr>
        </p:nvSpPr>
        <p:spPr/>
        <p:txBody>
          <a:bodyPr/>
          <a:lstStyle/>
          <a:p>
            <a:r>
              <a:rPr lang="en-US" dirty="0"/>
              <a:t>François Chollet, 5 Jan 2025 X</a:t>
            </a:r>
          </a:p>
        </p:txBody>
      </p:sp>
      <p:sp>
        <p:nvSpPr>
          <p:cNvPr id="4" name="Text Placeholder 3">
            <a:extLst>
              <a:ext uri="{FF2B5EF4-FFF2-40B4-BE49-F238E27FC236}">
                <a16:creationId xmlns:a16="http://schemas.microsoft.com/office/drawing/2014/main" id="{18F6D22B-E1B4-54E1-372D-50E3BD8D7C9F}"/>
              </a:ext>
            </a:extLst>
          </p:cNvPr>
          <p:cNvSpPr>
            <a:spLocks noGrp="1"/>
          </p:cNvSpPr>
          <p:nvPr>
            <p:ph type="body" sz="quarter" idx="10"/>
          </p:nvPr>
        </p:nvSpPr>
        <p:spPr/>
        <p:txBody>
          <a:bodyPr/>
          <a:lstStyle/>
          <a:p>
            <a:r>
              <a:rPr lang="en-US" sz="2400" b="0" i="0" dirty="0">
                <a:solidFill>
                  <a:srgbClr val="0F1419"/>
                </a:solidFill>
                <a:effectLst/>
                <a:latin typeface="-apple-system"/>
              </a:rPr>
              <a:t>I believe that </a:t>
            </a:r>
            <a:r>
              <a:rPr lang="en-US" sz="2400" b="1" i="0" dirty="0">
                <a:solidFill>
                  <a:srgbClr val="0F1419"/>
                </a:solidFill>
                <a:effectLst/>
                <a:latin typeface="-apple-system"/>
              </a:rPr>
              <a:t>a clear understanding of intelligence</a:t>
            </a:r>
            <a:r>
              <a:rPr lang="en-US" sz="2400" b="0" i="0" dirty="0">
                <a:solidFill>
                  <a:srgbClr val="0F1419"/>
                </a:solidFill>
                <a:effectLst/>
                <a:latin typeface="-apple-system"/>
              </a:rPr>
              <a:t> at the level of fundamental principles is not just possible, but </a:t>
            </a:r>
            <a:r>
              <a:rPr lang="en-US" sz="2400" b="1" i="0" dirty="0">
                <a:solidFill>
                  <a:srgbClr val="0F1419"/>
                </a:solidFill>
                <a:effectLst/>
                <a:latin typeface="-apple-system"/>
              </a:rPr>
              <a:t>necessary for the development of AGI. </a:t>
            </a:r>
            <a:r>
              <a:rPr lang="en-US" sz="2400" b="0" i="0" dirty="0">
                <a:solidFill>
                  <a:srgbClr val="0F1419"/>
                </a:solidFill>
                <a:effectLst/>
                <a:latin typeface="-apple-system"/>
              </a:rPr>
              <a:t>Intelligence is not some ineffable mystery, nor will it spontaneously emerge if you pray awhile to a big enough datacenter.</a:t>
            </a:r>
            <a:endParaRPr lang="en-US" sz="2400" dirty="0"/>
          </a:p>
        </p:txBody>
      </p:sp>
      <p:pic>
        <p:nvPicPr>
          <p:cNvPr id="7" name="Picture 6">
            <a:extLst>
              <a:ext uri="{FF2B5EF4-FFF2-40B4-BE49-F238E27FC236}">
                <a16:creationId xmlns:a16="http://schemas.microsoft.com/office/drawing/2014/main" id="{27B42069-0123-C99A-DBE9-51759F99BD37}"/>
              </a:ext>
            </a:extLst>
          </p:cNvPr>
          <p:cNvPicPr>
            <a:picLocks noChangeAspect="1"/>
          </p:cNvPicPr>
          <p:nvPr/>
        </p:nvPicPr>
        <p:blipFill>
          <a:blip r:embed="rId3"/>
          <a:stretch>
            <a:fillRect/>
          </a:stretch>
        </p:blipFill>
        <p:spPr>
          <a:xfrm>
            <a:off x="110364" y="2170834"/>
            <a:ext cx="3151912" cy="11256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39803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2231-29B7-F193-A343-2C0BC4EAAB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9A12C2-F3BA-B15C-D0D6-212D2EE3D5EA}"/>
              </a:ext>
            </a:extLst>
          </p:cNvPr>
          <p:cNvSpPr>
            <a:spLocks noGrp="1"/>
          </p:cNvSpPr>
          <p:nvPr>
            <p:ph type="title"/>
          </p:nvPr>
        </p:nvSpPr>
        <p:spPr/>
        <p:txBody>
          <a:bodyPr/>
          <a:lstStyle/>
          <a:p>
            <a:r>
              <a:rPr lang="en-US" dirty="0"/>
              <a:t>Is this the same bitter lesson we don’t quite want to learn in education?</a:t>
            </a:r>
          </a:p>
        </p:txBody>
      </p:sp>
    </p:spTree>
    <p:extLst>
      <p:ext uri="{BB962C8B-B14F-4D97-AF65-F5344CB8AC3E}">
        <p14:creationId xmlns:p14="http://schemas.microsoft.com/office/powerpoint/2010/main" val="2473741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704CA-D25E-C42A-B83A-D66DE8CB07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C0E849-9C25-E799-7005-39E6A77BC586}"/>
              </a:ext>
            </a:extLst>
          </p:cNvPr>
          <p:cNvSpPr>
            <a:spLocks noGrp="1"/>
          </p:cNvSpPr>
          <p:nvPr>
            <p:ph type="title"/>
          </p:nvPr>
        </p:nvSpPr>
        <p:spPr/>
        <p:txBody>
          <a:bodyPr/>
          <a:lstStyle/>
          <a:p>
            <a:r>
              <a:rPr lang="en-GB" dirty="0"/>
              <a:t>Is there a parallel to this in learning</a:t>
            </a:r>
          </a:p>
        </p:txBody>
      </p:sp>
      <p:sp>
        <p:nvSpPr>
          <p:cNvPr id="5" name="Text Placeholder 1">
            <a:extLst>
              <a:ext uri="{FF2B5EF4-FFF2-40B4-BE49-F238E27FC236}">
                <a16:creationId xmlns:a16="http://schemas.microsoft.com/office/drawing/2014/main" id="{23B28F16-1573-2258-5D5C-D40D6B45C232}"/>
              </a:ext>
            </a:extLst>
          </p:cNvPr>
          <p:cNvSpPr txBox="1">
            <a:spLocks/>
          </p:cNvSpPr>
          <p:nvPr/>
        </p:nvSpPr>
        <p:spPr>
          <a:xfrm>
            <a:off x="3419872" y="771550"/>
            <a:ext cx="4536504" cy="1368152"/>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1 9 1 9 1 9 2 0 1 9 2 1 1 9 2 2 1 9 2 3 1 9 2 4 1 9 2 5 1 9 2 6 1 9 2 7 1 9 2 8 1 9 2 9 1 9 3 0 1 9 3</a:t>
            </a:r>
          </a:p>
        </p:txBody>
      </p:sp>
      <p:sp>
        <p:nvSpPr>
          <p:cNvPr id="6" name="Text Placeholder 1">
            <a:extLst>
              <a:ext uri="{FF2B5EF4-FFF2-40B4-BE49-F238E27FC236}">
                <a16:creationId xmlns:a16="http://schemas.microsoft.com/office/drawing/2014/main" id="{61ED4C9D-3068-B603-7E29-719EB808E16C}"/>
              </a:ext>
            </a:extLst>
          </p:cNvPr>
          <p:cNvSpPr txBox="1">
            <a:spLocks/>
          </p:cNvSpPr>
          <p:nvPr/>
        </p:nvSpPr>
        <p:spPr>
          <a:xfrm>
            <a:off x="3419872" y="2571750"/>
            <a:ext cx="5112568" cy="1527418"/>
          </a:xfrm>
          <a:prstGeom prst="rect">
            <a:avLst/>
          </a:prstGeom>
        </p:spPr>
        <p:txBody>
          <a:bodyPr/>
          <a:lstStyle>
            <a:lvl1pPr marL="257156" indent="-257156" algn="l" defTabSz="685641" rtl="0" eaLnBrk="1" latinLnBrk="0" hangingPunct="1">
              <a:lnSpc>
                <a:spcPct val="120000"/>
              </a:lnSpc>
              <a:spcBef>
                <a:spcPct val="20000"/>
              </a:spcBef>
              <a:buSzPct val="120000"/>
              <a:buFont typeface="Wingdings" panose="05000000000000000000" pitchFamily="2" charset="2"/>
              <a:buChar char="§"/>
              <a:defRPr sz="2400" kern="1200">
                <a:solidFill>
                  <a:srgbClr val="002147"/>
                </a:solidFill>
                <a:latin typeface="+mn-lt"/>
                <a:ea typeface="+mn-ea"/>
                <a:cs typeface="+mn-cs"/>
              </a:defRPr>
            </a:lvl1pPr>
            <a:lvl2pPr marL="599975" indent="-257156" algn="l" defTabSz="685641" rtl="0" eaLnBrk="1" latinLnBrk="0" hangingPunct="1">
              <a:lnSpc>
                <a:spcPct val="114000"/>
              </a:lnSpc>
              <a:spcBef>
                <a:spcPct val="20000"/>
              </a:spcBef>
              <a:buClr>
                <a:srgbClr val="FFB414"/>
              </a:buClr>
              <a:buSzPct val="120000"/>
              <a:buFont typeface="Courier New" panose="02070309020205020404" pitchFamily="49" charset="0"/>
              <a:buChar char="o"/>
              <a:defRPr sz="1800" kern="1200">
                <a:solidFill>
                  <a:srgbClr val="002147"/>
                </a:solidFill>
                <a:latin typeface="+mn-lt"/>
                <a:ea typeface="+mn-ea"/>
                <a:cs typeface="+mn-cs"/>
              </a:defRPr>
            </a:lvl2pPr>
            <a:lvl3pPr marL="899938" indent="-214298" algn="l" defTabSz="685641" rtl="0" eaLnBrk="1" latinLnBrk="0" hangingPunct="1">
              <a:spcBef>
                <a:spcPct val="20000"/>
              </a:spcBef>
              <a:buClr>
                <a:srgbClr val="002147"/>
              </a:buClr>
              <a:buSzPct val="120000"/>
              <a:buFont typeface="Arial" panose="020B0604020202020204" pitchFamily="34" charset="0"/>
              <a:buChar char="•"/>
              <a:defRPr sz="1600" kern="1200">
                <a:solidFill>
                  <a:srgbClr val="002147"/>
                </a:solidFill>
                <a:latin typeface="+mn-lt"/>
                <a:ea typeface="+mn-ea"/>
                <a:cs typeface="+mn-cs"/>
              </a:defRPr>
            </a:lvl3pPr>
            <a:lvl4pPr marL="1242757"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4pPr>
            <a:lvl5pPr marL="1585769" indent="-214298" algn="l" defTabSz="685641" rtl="0" eaLnBrk="1" latinLnBrk="0" hangingPunct="1">
              <a:spcBef>
                <a:spcPct val="20000"/>
              </a:spcBef>
              <a:buFont typeface="Arial" panose="020B0604020202020204" pitchFamily="34" charset="0"/>
              <a:buChar char="•"/>
              <a:defRPr sz="1600" kern="1200">
                <a:solidFill>
                  <a:srgbClr val="002147"/>
                </a:solidFill>
                <a:latin typeface="+mn-lt"/>
                <a:ea typeface="+mn-ea"/>
                <a:cs typeface="+mn-cs"/>
              </a:defRPr>
            </a:lvl5pPr>
            <a:lvl6pPr marL="188551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31"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52"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74" indent="-171411" algn="l" defTabSz="68564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t>1919 1920 1921 1922 1923 1924 1925 1926 1927 1928 1929 1930 193</a:t>
            </a:r>
          </a:p>
        </p:txBody>
      </p:sp>
      <p:sp>
        <p:nvSpPr>
          <p:cNvPr id="8" name="Arrow: Right 7">
            <a:extLst>
              <a:ext uri="{FF2B5EF4-FFF2-40B4-BE49-F238E27FC236}">
                <a16:creationId xmlns:a16="http://schemas.microsoft.com/office/drawing/2014/main" id="{D644F130-7B03-8F1D-D95A-3755EF758EE3}"/>
              </a:ext>
            </a:extLst>
          </p:cNvPr>
          <p:cNvSpPr/>
          <p:nvPr/>
        </p:nvSpPr>
        <p:spPr>
          <a:xfrm>
            <a:off x="899592" y="2571750"/>
            <a:ext cx="2520280"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and know</a:t>
            </a:r>
          </a:p>
        </p:txBody>
      </p:sp>
      <p:sp>
        <p:nvSpPr>
          <p:cNvPr id="9" name="Arrow: Right 8">
            <a:extLst>
              <a:ext uri="{FF2B5EF4-FFF2-40B4-BE49-F238E27FC236}">
                <a16:creationId xmlns:a16="http://schemas.microsoft.com/office/drawing/2014/main" id="{5EFEE111-8CE5-BE23-C32C-AA8608603382}"/>
              </a:ext>
            </a:extLst>
          </p:cNvPr>
          <p:cNvSpPr/>
          <p:nvPr/>
        </p:nvSpPr>
        <p:spPr>
          <a:xfrm>
            <a:off x="899592" y="749826"/>
            <a:ext cx="2520280" cy="1296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up and know</a:t>
            </a:r>
          </a:p>
        </p:txBody>
      </p:sp>
    </p:spTree>
    <p:extLst>
      <p:ext uri="{BB962C8B-B14F-4D97-AF65-F5344CB8AC3E}">
        <p14:creationId xmlns:p14="http://schemas.microsoft.com/office/powerpoint/2010/main" val="26110873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5C7984-1577-47BB-B325-D26C4F06D8E0}"/>
              </a:ext>
            </a:extLst>
          </p:cNvPr>
          <p:cNvSpPr>
            <a:spLocks noGrp="1"/>
          </p:cNvSpPr>
          <p:nvPr>
            <p:ph type="title"/>
          </p:nvPr>
        </p:nvSpPr>
        <p:spPr/>
        <p:txBody>
          <a:bodyPr/>
          <a:lstStyle/>
          <a:p>
            <a:r>
              <a:rPr lang="en-GB" dirty="0"/>
              <a:t>Procedural vs conceptual knowledge</a:t>
            </a:r>
          </a:p>
        </p:txBody>
      </p:sp>
      <p:graphicFrame>
        <p:nvGraphicFramePr>
          <p:cNvPr id="5" name="Table 5">
            <a:extLst>
              <a:ext uri="{FF2B5EF4-FFF2-40B4-BE49-F238E27FC236}">
                <a16:creationId xmlns:a16="http://schemas.microsoft.com/office/drawing/2014/main" id="{A7ED0955-9266-4433-A23B-8A8FF2A6DE22}"/>
              </a:ext>
            </a:extLst>
          </p:cNvPr>
          <p:cNvGraphicFramePr>
            <a:graphicFrameLocks noGrp="1"/>
          </p:cNvGraphicFramePr>
          <p:nvPr/>
        </p:nvGraphicFramePr>
        <p:xfrm>
          <a:off x="3059832" y="555526"/>
          <a:ext cx="5640288" cy="3887034"/>
        </p:xfrm>
        <a:graphic>
          <a:graphicData uri="http://schemas.openxmlformats.org/drawingml/2006/table">
            <a:tbl>
              <a:tblPr firstRow="1" bandRow="1">
                <a:tableStyleId>{5C22544A-7EE6-4342-B048-85BDC9FD1C3A}</a:tableStyleId>
              </a:tblPr>
              <a:tblGrid>
                <a:gridCol w="2820144">
                  <a:extLst>
                    <a:ext uri="{9D8B030D-6E8A-4147-A177-3AD203B41FA5}">
                      <a16:colId xmlns:a16="http://schemas.microsoft.com/office/drawing/2014/main" val="4201372341"/>
                    </a:ext>
                  </a:extLst>
                </a:gridCol>
                <a:gridCol w="2820144">
                  <a:extLst>
                    <a:ext uri="{9D8B030D-6E8A-4147-A177-3AD203B41FA5}">
                      <a16:colId xmlns:a16="http://schemas.microsoft.com/office/drawing/2014/main" val="3783066679"/>
                    </a:ext>
                  </a:extLst>
                </a:gridCol>
              </a:tblGrid>
              <a:tr h="360040">
                <a:tc>
                  <a:txBody>
                    <a:bodyPr/>
                    <a:lstStyle/>
                    <a:p>
                      <a:r>
                        <a:rPr lang="en-GB" sz="2000" dirty="0"/>
                        <a:t>Conceptual</a:t>
                      </a:r>
                    </a:p>
                  </a:txBody>
                  <a:tcPr/>
                </a:tc>
                <a:tc>
                  <a:txBody>
                    <a:bodyPr/>
                    <a:lstStyle/>
                    <a:p>
                      <a:r>
                        <a:rPr lang="en-GB" sz="2000" dirty="0"/>
                        <a:t>Procedural</a:t>
                      </a:r>
                    </a:p>
                  </a:txBody>
                  <a:tcPr/>
                </a:tc>
                <a:extLst>
                  <a:ext uri="{0D108BD9-81ED-4DB2-BD59-A6C34878D82A}">
                    <a16:rowId xmlns:a16="http://schemas.microsoft.com/office/drawing/2014/main" val="790617835"/>
                  </a:ext>
                </a:extLst>
              </a:tr>
              <a:tr h="1257022">
                <a:tc>
                  <a:txBody>
                    <a:bodyPr/>
                    <a:lstStyle/>
                    <a:p>
                      <a:r>
                        <a:rPr lang="en-GB" sz="2000" dirty="0"/>
                        <a:t>Can be acquired by reading, lectures or discussion.</a:t>
                      </a:r>
                    </a:p>
                  </a:txBody>
                  <a:tcPr anchor="ctr"/>
                </a:tc>
                <a:tc>
                  <a:txBody>
                    <a:bodyPr/>
                    <a:lstStyle/>
                    <a:p>
                      <a:r>
                        <a:rPr lang="en-GB" sz="2000" dirty="0"/>
                        <a:t>Can only be acquired through practice.</a:t>
                      </a:r>
                    </a:p>
                  </a:txBody>
                  <a:tcPr anchor="ctr"/>
                </a:tc>
                <a:extLst>
                  <a:ext uri="{0D108BD9-81ED-4DB2-BD59-A6C34878D82A}">
                    <a16:rowId xmlns:a16="http://schemas.microsoft.com/office/drawing/2014/main" val="4049720802"/>
                  </a:ext>
                </a:extLst>
              </a:tr>
              <a:tr h="2233772">
                <a:tc>
                  <a:txBody>
                    <a:bodyPr/>
                    <a:lstStyle/>
                    <a:p>
                      <a:r>
                        <a:rPr lang="en-GB" sz="2000" dirty="0"/>
                        <a:t>Definitions</a:t>
                      </a:r>
                    </a:p>
                    <a:p>
                      <a:r>
                        <a:rPr lang="en-GB" sz="2000" dirty="0"/>
                        <a:t>Comparisons</a:t>
                      </a:r>
                    </a:p>
                    <a:p>
                      <a:r>
                        <a:rPr lang="en-GB" sz="2000" dirty="0"/>
                        <a:t>History</a:t>
                      </a:r>
                    </a:p>
                    <a:p>
                      <a:r>
                        <a:rPr lang="en-GB" sz="2000" dirty="0"/>
                        <a:t>Literature</a:t>
                      </a:r>
                    </a:p>
                    <a:p>
                      <a:r>
                        <a:rPr lang="en-GB" sz="2000" dirty="0"/>
                        <a:t>Strategy</a:t>
                      </a:r>
                    </a:p>
                  </a:txBody>
                  <a:tcPr anchor="ctr"/>
                </a:tc>
                <a:tc>
                  <a:txBody>
                    <a:bodyPr/>
                    <a:lstStyle/>
                    <a:p>
                      <a:r>
                        <a:rPr lang="en-GB" sz="2000" dirty="0"/>
                        <a:t>Mathematics</a:t>
                      </a:r>
                    </a:p>
                    <a:p>
                      <a:r>
                        <a:rPr lang="en-GB" sz="2000" dirty="0"/>
                        <a:t>Languages / Coding</a:t>
                      </a:r>
                    </a:p>
                    <a:p>
                      <a:r>
                        <a:rPr lang="en-GB" sz="2000" dirty="0"/>
                        <a:t>Surgery</a:t>
                      </a:r>
                    </a:p>
                    <a:p>
                      <a:r>
                        <a:rPr lang="en-GB" sz="2000" dirty="0"/>
                        <a:t>Sport</a:t>
                      </a:r>
                    </a:p>
                    <a:p>
                      <a:r>
                        <a:rPr lang="en-GB" sz="2000" dirty="0"/>
                        <a:t>Reading/writing</a:t>
                      </a:r>
                    </a:p>
                  </a:txBody>
                  <a:tcPr anchor="ctr"/>
                </a:tc>
                <a:extLst>
                  <a:ext uri="{0D108BD9-81ED-4DB2-BD59-A6C34878D82A}">
                    <a16:rowId xmlns:a16="http://schemas.microsoft.com/office/drawing/2014/main" val="3633649988"/>
                  </a:ext>
                </a:extLst>
              </a:tr>
            </a:tbl>
          </a:graphicData>
        </a:graphic>
      </p:graphicFrame>
      <p:sp>
        <p:nvSpPr>
          <p:cNvPr id="2" name="Arrow: Right 1">
            <a:extLst>
              <a:ext uri="{FF2B5EF4-FFF2-40B4-BE49-F238E27FC236}">
                <a16:creationId xmlns:a16="http://schemas.microsoft.com/office/drawing/2014/main" id="{B923722F-60A6-EF56-105A-F7AFFE2317EA}"/>
              </a:ext>
            </a:extLst>
          </p:cNvPr>
          <p:cNvSpPr/>
          <p:nvPr/>
        </p:nvSpPr>
        <p:spPr>
          <a:xfrm>
            <a:off x="1494241" y="1203598"/>
            <a:ext cx="1368152"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28B516BE-7F37-1C6C-182E-49D8B848F3FB}"/>
              </a:ext>
            </a:extLst>
          </p:cNvPr>
          <p:cNvSpPr/>
          <p:nvPr/>
        </p:nvSpPr>
        <p:spPr>
          <a:xfrm>
            <a:off x="4528144" y="1203598"/>
            <a:ext cx="1368152"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04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 0 L 0 0.25 E" pathEditMode="relative" ptsTypes="">
                                      <p:cBhvr>
                                        <p:cTn id="10" dur="3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72222E-6 -3.58025E-6 L 4.72222E-6 0.25 " pathEditMode="relative" rAng="0" ptsTypes="AA">
                                      <p:cBhvr>
                                        <p:cTn id="22" dur="600" fill="hold"/>
                                        <p:tgtEl>
                                          <p:spTgt spid="6"/>
                                        </p:tgtEl>
                                        <p:attrNameLst>
                                          <p:attrName>ppt_x</p:attrName>
                                          <p:attrName>ppt_y</p:attrName>
                                        </p:attrNameLst>
                                      </p:cBhvr>
                                      <p:rCtr x="0" y="12500"/>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2"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6" grpId="0" animBg="1"/>
      <p:bldP spid="6" grpId="1" animBg="1"/>
      <p:bldP spid="6" grpId="2"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29092-8044-4B1D-B3B7-8B97A895C62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49262" y="195486"/>
            <a:ext cx="6245475" cy="4347708"/>
          </a:xfrm>
          <a:prstGeom prst="rect">
            <a:avLst/>
          </a:prstGeom>
        </p:spPr>
      </p:pic>
      <p:sp>
        <p:nvSpPr>
          <p:cNvPr id="2" name="Title 1">
            <a:extLst>
              <a:ext uri="{FF2B5EF4-FFF2-40B4-BE49-F238E27FC236}">
                <a16:creationId xmlns:a16="http://schemas.microsoft.com/office/drawing/2014/main" id="{DE5D50FF-9C8F-491E-BB3F-8A657EE34D84}"/>
              </a:ext>
            </a:extLst>
          </p:cNvPr>
          <p:cNvSpPr>
            <a:spLocks noGrp="1"/>
          </p:cNvSpPr>
          <p:nvPr>
            <p:ph type="title"/>
          </p:nvPr>
        </p:nvSpPr>
        <p:spPr/>
        <p:txBody>
          <a:bodyPr/>
          <a:lstStyle/>
          <a:p>
            <a:r>
              <a:rPr lang="en-GB" b="0" dirty="0"/>
              <a:t>What is the difference between you and a student looking at the reference section</a:t>
            </a:r>
          </a:p>
        </p:txBody>
      </p:sp>
    </p:spTree>
    <p:extLst>
      <p:ext uri="{BB962C8B-B14F-4D97-AF65-F5344CB8AC3E}">
        <p14:creationId xmlns:p14="http://schemas.microsoft.com/office/powerpoint/2010/main" val="3761086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C06D5A-3E6C-5197-8DBC-79AA7431F56E}"/>
              </a:ext>
            </a:extLst>
          </p:cNvPr>
          <p:cNvSpPr>
            <a:spLocks noGrp="1"/>
          </p:cNvSpPr>
          <p:nvPr>
            <p:ph type="title"/>
          </p:nvPr>
        </p:nvSpPr>
        <p:spPr/>
        <p:txBody>
          <a:bodyPr/>
          <a:lstStyle/>
          <a:p>
            <a:r>
              <a:rPr lang="en-US" dirty="0"/>
              <a:t>You see it, GPT-4o sees, but students don’t see it</a:t>
            </a:r>
          </a:p>
        </p:txBody>
      </p:sp>
      <p:pic>
        <p:nvPicPr>
          <p:cNvPr id="3" name="Picture 2">
            <a:extLst>
              <a:ext uri="{FF2B5EF4-FFF2-40B4-BE49-F238E27FC236}">
                <a16:creationId xmlns:a16="http://schemas.microsoft.com/office/drawing/2014/main" id="{890E6DC0-CEE3-5BBC-B57B-88495CB437CA}"/>
              </a:ext>
            </a:extLst>
          </p:cNvPr>
          <p:cNvPicPr>
            <a:picLocks noChangeAspect="1"/>
          </p:cNvPicPr>
          <p:nvPr/>
        </p:nvPicPr>
        <p:blipFill>
          <a:blip r:embed="rId2"/>
          <a:stretch>
            <a:fillRect/>
          </a:stretch>
        </p:blipFill>
        <p:spPr>
          <a:xfrm>
            <a:off x="3962400" y="0"/>
            <a:ext cx="4807905" cy="5143500"/>
          </a:xfrm>
          <a:prstGeom prst="rect">
            <a:avLst/>
          </a:prstGeom>
        </p:spPr>
      </p:pic>
    </p:spTree>
    <p:extLst>
      <p:ext uri="{BB962C8B-B14F-4D97-AF65-F5344CB8AC3E}">
        <p14:creationId xmlns:p14="http://schemas.microsoft.com/office/powerpoint/2010/main" val="1298964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26947-447B-6BB8-6283-9FC0E6A34126}"/>
              </a:ext>
            </a:extLst>
          </p:cNvPr>
          <p:cNvSpPr>
            <a:spLocks noGrp="1"/>
          </p:cNvSpPr>
          <p:nvPr>
            <p:ph type="title"/>
          </p:nvPr>
        </p:nvSpPr>
        <p:spPr/>
        <p:txBody>
          <a:bodyPr/>
          <a:lstStyle/>
          <a:p>
            <a:r>
              <a:rPr lang="en-US" dirty="0"/>
              <a:t>The Socratic method</a:t>
            </a:r>
          </a:p>
        </p:txBody>
      </p:sp>
    </p:spTree>
    <p:extLst>
      <p:ext uri="{BB962C8B-B14F-4D97-AF65-F5344CB8AC3E}">
        <p14:creationId xmlns:p14="http://schemas.microsoft.com/office/powerpoint/2010/main" val="111629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F761-31B9-02BF-E588-C4FDCFD0A357}"/>
              </a:ext>
            </a:extLst>
          </p:cNvPr>
          <p:cNvSpPr>
            <a:spLocks noGrp="1"/>
          </p:cNvSpPr>
          <p:nvPr>
            <p:ph type="title"/>
          </p:nvPr>
        </p:nvSpPr>
        <p:spPr/>
        <p:txBody>
          <a:bodyPr/>
          <a:lstStyle/>
          <a:p>
            <a:r>
              <a:rPr lang="en-US" dirty="0"/>
              <a:t>BF Skinner, The Technology of Teaching, 1968</a:t>
            </a:r>
          </a:p>
        </p:txBody>
      </p:sp>
      <p:sp>
        <p:nvSpPr>
          <p:cNvPr id="3" name="Text Placeholder 2">
            <a:extLst>
              <a:ext uri="{FF2B5EF4-FFF2-40B4-BE49-F238E27FC236}">
                <a16:creationId xmlns:a16="http://schemas.microsoft.com/office/drawing/2014/main" id="{86889D10-9A7A-D25C-CF15-4775CC6BC396}"/>
              </a:ext>
            </a:extLst>
          </p:cNvPr>
          <p:cNvSpPr>
            <a:spLocks noGrp="1"/>
          </p:cNvSpPr>
          <p:nvPr>
            <p:ph type="body" sz="quarter" idx="10"/>
          </p:nvPr>
        </p:nvSpPr>
        <p:spPr/>
        <p:txBody>
          <a:bodyPr/>
          <a:lstStyle/>
          <a:p>
            <a:r>
              <a:rPr lang="en-US" dirty="0"/>
              <a:t>[The Socratic Method] is one of the great frauds in the history of education.</a:t>
            </a:r>
          </a:p>
        </p:txBody>
      </p:sp>
    </p:spTree>
    <p:extLst>
      <p:ext uri="{BB962C8B-B14F-4D97-AF65-F5344CB8AC3E}">
        <p14:creationId xmlns:p14="http://schemas.microsoft.com/office/powerpoint/2010/main" val="242969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E5750-9550-3D23-0BB4-DECA74DBF9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478BD7-1741-9011-125E-9556C941BC0E}"/>
              </a:ext>
            </a:extLst>
          </p:cNvPr>
          <p:cNvSpPr>
            <a:spLocks noGrp="1"/>
          </p:cNvSpPr>
          <p:nvPr>
            <p:ph type="title"/>
          </p:nvPr>
        </p:nvSpPr>
        <p:spPr/>
        <p:txBody>
          <a:bodyPr/>
          <a:lstStyle/>
          <a:p>
            <a:r>
              <a:rPr lang="en-US" dirty="0"/>
              <a:t>What Hans Moravec actually said in 1988</a:t>
            </a:r>
          </a:p>
        </p:txBody>
      </p:sp>
      <p:sp>
        <p:nvSpPr>
          <p:cNvPr id="5" name="Text Placeholder 4">
            <a:extLst>
              <a:ext uri="{FF2B5EF4-FFF2-40B4-BE49-F238E27FC236}">
                <a16:creationId xmlns:a16="http://schemas.microsoft.com/office/drawing/2014/main" id="{E4741B5D-331A-F65E-10B8-48735EC84787}"/>
              </a:ext>
            </a:extLst>
          </p:cNvPr>
          <p:cNvSpPr>
            <a:spLocks noGrp="1"/>
          </p:cNvSpPr>
          <p:nvPr>
            <p:ph type="body" sz="quarter" idx="10"/>
          </p:nvPr>
        </p:nvSpPr>
        <p:spPr/>
        <p:txBody>
          <a:bodyPr/>
          <a:lstStyle/>
          <a:p>
            <a:r>
              <a:rPr lang="en-US" sz="2400" dirty="0"/>
              <a:t>"it is comparatively </a:t>
            </a:r>
            <a:r>
              <a:rPr lang="en-US" sz="2400" b="1" dirty="0"/>
              <a:t>easy to make computers exhibit adult level performance on intelligence tests </a:t>
            </a:r>
            <a:r>
              <a:rPr lang="en-US" sz="2400" dirty="0"/>
              <a:t>or playing checkers, and difficult or </a:t>
            </a:r>
            <a:r>
              <a:rPr lang="en-US" sz="2400" b="1" dirty="0"/>
              <a:t>impossible to give them the skills of a one-year-old </a:t>
            </a:r>
            <a:r>
              <a:rPr lang="en-US" sz="2400" dirty="0"/>
              <a:t>when it comes to perception and mobility"</a:t>
            </a:r>
          </a:p>
        </p:txBody>
      </p:sp>
    </p:spTree>
    <p:extLst>
      <p:ext uri="{BB962C8B-B14F-4D97-AF65-F5344CB8AC3E}">
        <p14:creationId xmlns:p14="http://schemas.microsoft.com/office/powerpoint/2010/main" val="7003554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8C829F-3EB1-73CC-D6C6-9DB1B10CEF9D}"/>
              </a:ext>
            </a:extLst>
          </p:cNvPr>
          <p:cNvSpPr>
            <a:spLocks noGrp="1"/>
          </p:cNvSpPr>
          <p:nvPr>
            <p:ph type="title"/>
          </p:nvPr>
        </p:nvSpPr>
        <p:spPr/>
        <p:txBody>
          <a:bodyPr/>
          <a:lstStyle/>
          <a:p>
            <a:pPr marL="1773238"/>
            <a:r>
              <a:rPr lang="en-US" dirty="0"/>
              <a:t>Diana </a:t>
            </a:r>
            <a:r>
              <a:rPr lang="en-US" dirty="0" err="1"/>
              <a:t>Laurillard</a:t>
            </a:r>
            <a:r>
              <a:rPr lang="en-US" dirty="0"/>
              <a:t>, Rethinking University Teaching, 1993</a:t>
            </a:r>
          </a:p>
        </p:txBody>
      </p:sp>
      <p:sp>
        <p:nvSpPr>
          <p:cNvPr id="4" name="Text Placeholder 3">
            <a:extLst>
              <a:ext uri="{FF2B5EF4-FFF2-40B4-BE49-F238E27FC236}">
                <a16:creationId xmlns:a16="http://schemas.microsoft.com/office/drawing/2014/main" id="{DA931E5A-FF9C-4421-1B77-9F31B429553A}"/>
              </a:ext>
            </a:extLst>
          </p:cNvPr>
          <p:cNvSpPr>
            <a:spLocks noGrp="1"/>
          </p:cNvSpPr>
          <p:nvPr>
            <p:ph type="body" sz="quarter" idx="10"/>
          </p:nvPr>
        </p:nvSpPr>
        <p:spPr/>
        <p:txBody>
          <a:bodyPr/>
          <a:lstStyle/>
          <a:p>
            <a:r>
              <a:rPr lang="en-US" dirty="0"/>
              <a:t>The goal for Socrates is Truth, to be achieved through philosophical inquiry. That is not the same as a goal of enhancing the intellectual skills and understanding of others.</a:t>
            </a:r>
          </a:p>
        </p:txBody>
      </p:sp>
    </p:spTree>
    <p:extLst>
      <p:ext uri="{BB962C8B-B14F-4D97-AF65-F5344CB8AC3E}">
        <p14:creationId xmlns:p14="http://schemas.microsoft.com/office/powerpoint/2010/main" val="634058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51DBA6-E3B7-5233-2995-92D6DED5F33E}"/>
              </a:ext>
            </a:extLst>
          </p:cNvPr>
          <p:cNvSpPr>
            <a:spLocks noGrp="1"/>
          </p:cNvSpPr>
          <p:nvPr>
            <p:ph type="title"/>
          </p:nvPr>
        </p:nvSpPr>
        <p:spPr/>
        <p:txBody>
          <a:bodyPr/>
          <a:lstStyle/>
          <a:p>
            <a:r>
              <a:rPr lang="en-US" dirty="0"/>
              <a:t>How can we move away from teaching the way we think we think to the way we learn?</a:t>
            </a:r>
          </a:p>
        </p:txBody>
      </p:sp>
    </p:spTree>
    <p:extLst>
      <p:ext uri="{BB962C8B-B14F-4D97-AF65-F5344CB8AC3E}">
        <p14:creationId xmlns:p14="http://schemas.microsoft.com/office/powerpoint/2010/main" val="1848124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3B82-F63F-4118-1F5A-074ED1CEA339}"/>
              </a:ext>
            </a:extLst>
          </p:cNvPr>
          <p:cNvSpPr>
            <a:spLocks noGrp="1"/>
          </p:cNvSpPr>
          <p:nvPr>
            <p:ph type="title"/>
          </p:nvPr>
        </p:nvSpPr>
        <p:spPr/>
        <p:txBody>
          <a:bodyPr/>
          <a:lstStyle/>
          <a:p>
            <a:r>
              <a:rPr lang="en-US" dirty="0"/>
              <a:t>More on Metaphor and Knowledge on </a:t>
            </a:r>
            <a:r>
              <a:rPr lang="en-US" dirty="0" err="1"/>
              <a:t>metaphorhacker.net</a:t>
            </a:r>
            <a:endParaRPr lang="en-US" dirty="0"/>
          </a:p>
        </p:txBody>
      </p:sp>
      <p:pic>
        <p:nvPicPr>
          <p:cNvPr id="3" name="Picture 2">
            <a:extLst>
              <a:ext uri="{FF2B5EF4-FFF2-40B4-BE49-F238E27FC236}">
                <a16:creationId xmlns:a16="http://schemas.microsoft.com/office/drawing/2014/main" id="{621E3A4A-54D8-C00E-35D7-8F96B32917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043" y="209550"/>
            <a:ext cx="3905373" cy="4250826"/>
          </a:xfrm>
          <a:prstGeom prst="rect">
            <a:avLst/>
          </a:prstGeom>
        </p:spPr>
      </p:pic>
      <p:pic>
        <p:nvPicPr>
          <p:cNvPr id="4" name="Picture 3">
            <a:extLst>
              <a:ext uri="{FF2B5EF4-FFF2-40B4-BE49-F238E27FC236}">
                <a16:creationId xmlns:a16="http://schemas.microsoft.com/office/drawing/2014/main" id="{0391B3DE-5DF2-159E-7EA2-33F844B04DC0}"/>
              </a:ext>
            </a:extLst>
          </p:cNvPr>
          <p:cNvPicPr>
            <a:picLocks noChangeAspect="1"/>
          </p:cNvPicPr>
          <p:nvPr/>
        </p:nvPicPr>
        <p:blipFill>
          <a:blip r:embed="rId3"/>
          <a:srcRect b="5470"/>
          <a:stretch/>
        </p:blipFill>
        <p:spPr>
          <a:xfrm>
            <a:off x="4572000" y="226168"/>
            <a:ext cx="4107466" cy="4234208"/>
          </a:xfrm>
          <a:prstGeom prst="rect">
            <a:avLst/>
          </a:prstGeom>
        </p:spPr>
      </p:pic>
    </p:spTree>
    <p:extLst>
      <p:ext uri="{BB962C8B-B14F-4D97-AF65-F5344CB8AC3E}">
        <p14:creationId xmlns:p14="http://schemas.microsoft.com/office/powerpoint/2010/main" val="46068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ADDA66-C8BB-1B58-4EC9-7CA010C42C28}"/>
              </a:ext>
            </a:extLst>
          </p:cNvPr>
          <p:cNvSpPr>
            <a:spLocks noGrp="1"/>
          </p:cNvSpPr>
          <p:nvPr>
            <p:ph type="title"/>
          </p:nvPr>
        </p:nvSpPr>
        <p:spPr/>
        <p:txBody>
          <a:bodyPr/>
          <a:lstStyle/>
          <a:p>
            <a:r>
              <a:rPr lang="en-US" dirty="0"/>
              <a:t>Deliberate Practice and Semantic Machines</a:t>
            </a:r>
          </a:p>
        </p:txBody>
      </p:sp>
      <p:pic>
        <p:nvPicPr>
          <p:cNvPr id="5" name="Picture 4">
            <a:extLst>
              <a:ext uri="{FF2B5EF4-FFF2-40B4-BE49-F238E27FC236}">
                <a16:creationId xmlns:a16="http://schemas.microsoft.com/office/drawing/2014/main" id="{9A2A6FD8-0515-83E2-0B4E-081A76A8E8A8}"/>
              </a:ext>
            </a:extLst>
          </p:cNvPr>
          <p:cNvPicPr>
            <a:picLocks noChangeAspect="1"/>
          </p:cNvPicPr>
          <p:nvPr/>
        </p:nvPicPr>
        <p:blipFill>
          <a:blip r:embed="rId2"/>
          <a:stretch>
            <a:fillRect/>
          </a:stretch>
        </p:blipFill>
        <p:spPr>
          <a:xfrm>
            <a:off x="433927" y="544889"/>
            <a:ext cx="3985869" cy="3193708"/>
          </a:xfrm>
          <a:prstGeom prst="rect">
            <a:avLst/>
          </a:prstGeom>
        </p:spPr>
      </p:pic>
      <p:pic>
        <p:nvPicPr>
          <p:cNvPr id="6" name="Picture 5">
            <a:extLst>
              <a:ext uri="{FF2B5EF4-FFF2-40B4-BE49-F238E27FC236}">
                <a16:creationId xmlns:a16="http://schemas.microsoft.com/office/drawing/2014/main" id="{AE6691C7-4F93-BE71-33EE-1A8236B1514A}"/>
              </a:ext>
            </a:extLst>
          </p:cNvPr>
          <p:cNvPicPr>
            <a:picLocks noChangeAspect="1"/>
          </p:cNvPicPr>
          <p:nvPr/>
        </p:nvPicPr>
        <p:blipFill>
          <a:blip r:embed="rId3"/>
          <a:srcRect b="9091"/>
          <a:stretch/>
        </p:blipFill>
        <p:spPr>
          <a:xfrm>
            <a:off x="4739186" y="544890"/>
            <a:ext cx="4023814" cy="3193708"/>
          </a:xfrm>
          <a:prstGeom prst="rect">
            <a:avLst/>
          </a:prstGeom>
        </p:spPr>
      </p:pic>
      <p:sp>
        <p:nvSpPr>
          <p:cNvPr id="7" name="TextBox 6">
            <a:extLst>
              <a:ext uri="{FF2B5EF4-FFF2-40B4-BE49-F238E27FC236}">
                <a16:creationId xmlns:a16="http://schemas.microsoft.com/office/drawing/2014/main" id="{EEDF8140-CF11-5D5A-80D1-26F2D28F1AF7}"/>
              </a:ext>
            </a:extLst>
          </p:cNvPr>
          <p:cNvSpPr txBox="1"/>
          <p:nvPr/>
        </p:nvSpPr>
        <p:spPr>
          <a:xfrm>
            <a:off x="5145525" y="3742174"/>
            <a:ext cx="3365024" cy="369332"/>
          </a:xfrm>
          <a:prstGeom prst="rect">
            <a:avLst/>
          </a:prstGeom>
          <a:noFill/>
        </p:spPr>
        <p:txBody>
          <a:bodyPr wrap="none" rtlCol="0">
            <a:spAutoFit/>
          </a:bodyPr>
          <a:lstStyle/>
          <a:p>
            <a:r>
              <a:rPr lang="en-US" b="1" dirty="0" err="1"/>
              <a:t>semanticmachines</a:t>
            </a:r>
            <a:r>
              <a:rPr lang="en-US" dirty="0" err="1"/>
              <a:t>.notion.site</a:t>
            </a:r>
            <a:endParaRPr lang="en-US" dirty="0"/>
          </a:p>
        </p:txBody>
      </p:sp>
      <p:sp>
        <p:nvSpPr>
          <p:cNvPr id="8" name="TextBox 7">
            <a:extLst>
              <a:ext uri="{FF2B5EF4-FFF2-40B4-BE49-F238E27FC236}">
                <a16:creationId xmlns:a16="http://schemas.microsoft.com/office/drawing/2014/main" id="{978B0BB6-2C72-15DA-3135-5692078FAE6C}"/>
              </a:ext>
            </a:extLst>
          </p:cNvPr>
          <p:cNvSpPr txBox="1"/>
          <p:nvPr/>
        </p:nvSpPr>
        <p:spPr>
          <a:xfrm>
            <a:off x="821293" y="3742174"/>
            <a:ext cx="3275256" cy="369332"/>
          </a:xfrm>
          <a:prstGeom prst="rect">
            <a:avLst/>
          </a:prstGeom>
          <a:noFill/>
        </p:spPr>
        <p:txBody>
          <a:bodyPr wrap="none" rtlCol="0">
            <a:spAutoFit/>
          </a:bodyPr>
          <a:lstStyle/>
          <a:p>
            <a:r>
              <a:rPr lang="en-US" b="1" dirty="0" err="1"/>
              <a:t>deliberatepractice</a:t>
            </a:r>
            <a:r>
              <a:rPr lang="en-US" dirty="0" err="1"/>
              <a:t>.notion.site</a:t>
            </a:r>
            <a:endParaRPr lang="en-US" dirty="0"/>
          </a:p>
        </p:txBody>
      </p:sp>
    </p:spTree>
    <p:extLst>
      <p:ext uri="{BB962C8B-B14F-4D97-AF65-F5344CB8AC3E}">
        <p14:creationId xmlns:p14="http://schemas.microsoft.com/office/powerpoint/2010/main" val="1794977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0D1AE7-EEDB-C85A-A281-80228B127CEE}"/>
              </a:ext>
            </a:extLst>
          </p:cNvPr>
          <p:cNvSpPr>
            <a:spLocks noGrp="1"/>
          </p:cNvSpPr>
          <p:nvPr>
            <p:ph type="body" sz="quarter" idx="14"/>
          </p:nvPr>
        </p:nvSpPr>
        <p:spPr/>
        <p:txBody>
          <a:bodyPr/>
          <a:lstStyle/>
          <a:p>
            <a:endParaRPr lang="en-GB"/>
          </a:p>
        </p:txBody>
      </p:sp>
      <p:sp>
        <p:nvSpPr>
          <p:cNvPr id="3" name="Title 2">
            <a:extLst>
              <a:ext uri="{FF2B5EF4-FFF2-40B4-BE49-F238E27FC236}">
                <a16:creationId xmlns:a16="http://schemas.microsoft.com/office/drawing/2014/main" id="{8CD0EFEF-30A1-4361-BE86-D91D5724BB8A}"/>
              </a:ext>
            </a:extLst>
          </p:cNvPr>
          <p:cNvSpPr>
            <a:spLocks noGrp="1"/>
          </p:cNvSpPr>
          <p:nvPr>
            <p:ph type="ctrTitle"/>
          </p:nvPr>
        </p:nvSpPr>
        <p:spPr/>
        <p:txBody>
          <a:bodyPr/>
          <a:lstStyle/>
          <a:p>
            <a:r>
              <a:rPr lang="en-GB" dirty="0"/>
              <a:t>Thank you</a:t>
            </a:r>
            <a:endParaRPr lang="en-US" dirty="0"/>
          </a:p>
        </p:txBody>
      </p:sp>
      <p:sp>
        <p:nvSpPr>
          <p:cNvPr id="4" name="Text Placeholder 3">
            <a:extLst>
              <a:ext uri="{FF2B5EF4-FFF2-40B4-BE49-F238E27FC236}">
                <a16:creationId xmlns:a16="http://schemas.microsoft.com/office/drawing/2014/main" id="{C93B90F4-555E-3F1B-A9BA-A45B6449F371}"/>
              </a:ext>
            </a:extLst>
          </p:cNvPr>
          <p:cNvSpPr>
            <a:spLocks noGrp="1"/>
          </p:cNvSpPr>
          <p:nvPr>
            <p:ph type="body" sz="quarter" idx="16"/>
          </p:nvPr>
        </p:nvSpPr>
        <p:spPr/>
        <p:txBody>
          <a:bodyPr/>
          <a:lstStyle/>
          <a:p>
            <a:r>
              <a:rPr lang="en-GB" dirty="0" err="1"/>
              <a:t>Dominik.Lukes@oerc.ox.ac.uk</a:t>
            </a:r>
            <a:endParaRPr lang="en-GB" dirty="0"/>
          </a:p>
        </p:txBody>
      </p:sp>
    </p:spTree>
    <p:extLst>
      <p:ext uri="{BB962C8B-B14F-4D97-AF65-F5344CB8AC3E}">
        <p14:creationId xmlns:p14="http://schemas.microsoft.com/office/powerpoint/2010/main" val="25321125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A6CD-F992-BC13-BAE3-7D6618D4A71A}"/>
              </a:ext>
            </a:extLst>
          </p:cNvPr>
          <p:cNvSpPr>
            <a:spLocks noGrp="1"/>
          </p:cNvSpPr>
          <p:nvPr>
            <p:ph type="title"/>
          </p:nvPr>
        </p:nvSpPr>
        <p:spPr>
          <a:xfrm>
            <a:off x="3419872" y="627534"/>
            <a:ext cx="5472608" cy="3816424"/>
          </a:xfrm>
        </p:spPr>
        <p:txBody>
          <a:bodyPr>
            <a:noAutofit/>
          </a:bodyPr>
          <a:lstStyle/>
          <a:p>
            <a:r>
              <a:rPr lang="en-GB" sz="2800" b="0" dirty="0"/>
              <a:t>This presentation is licensed under Creative Commons By Attribution license except where otherwise noted.</a:t>
            </a:r>
            <a:br>
              <a:rPr lang="en-GB" sz="2800" b="0" dirty="0"/>
            </a:br>
            <a:br>
              <a:rPr lang="en-GB" sz="2800" b="0" dirty="0"/>
            </a:br>
            <a:r>
              <a:rPr lang="en-GB" sz="2800" b="0" dirty="0"/>
              <a:t>Icons and stock photos licensed under Microsoft Premium Content and cannot be reused outside this document. </a:t>
            </a:r>
          </a:p>
        </p:txBody>
      </p:sp>
      <p:pic>
        <p:nvPicPr>
          <p:cNvPr id="5" name="Content Placeholder 4">
            <a:extLst>
              <a:ext uri="{FF2B5EF4-FFF2-40B4-BE49-F238E27FC236}">
                <a16:creationId xmlns:a16="http://schemas.microsoft.com/office/drawing/2014/main" id="{26ADD87D-E34F-6E3C-392B-A699B02DEF7A}"/>
              </a:ext>
            </a:extLst>
          </p:cNvPr>
          <p:cNvPicPr>
            <a:picLocks noGrp="1" noChangeAspect="1"/>
          </p:cNvPicPr>
          <p:nvPr>
            <p:ph sz="quarter" idx="10"/>
          </p:nvPr>
        </p:nvPicPr>
        <p:blipFill>
          <a:blip r:embed="rId2"/>
          <a:stretch>
            <a:fillRect/>
          </a:stretch>
        </p:blipFill>
        <p:spPr>
          <a:xfrm>
            <a:off x="539551" y="627534"/>
            <a:ext cx="2454819" cy="864096"/>
          </a:xfrm>
        </p:spPr>
      </p:pic>
    </p:spTree>
    <p:extLst>
      <p:ext uri="{BB962C8B-B14F-4D97-AF65-F5344CB8AC3E}">
        <p14:creationId xmlns:p14="http://schemas.microsoft.com/office/powerpoint/2010/main" val="777712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A243-C9A4-2CBB-65BD-C2472C5AB147}"/>
              </a:ext>
            </a:extLst>
          </p:cNvPr>
          <p:cNvSpPr>
            <a:spLocks noGrp="1"/>
          </p:cNvSpPr>
          <p:nvPr>
            <p:ph type="title"/>
          </p:nvPr>
        </p:nvSpPr>
        <p:spPr/>
        <p:txBody>
          <a:bodyPr/>
          <a:lstStyle/>
          <a:p>
            <a:r>
              <a:rPr lang="en-GB" dirty="0"/>
              <a:t>Easy things</a:t>
            </a:r>
          </a:p>
        </p:txBody>
      </p:sp>
      <p:sp>
        <p:nvSpPr>
          <p:cNvPr id="3" name="Text Placeholder 2">
            <a:extLst>
              <a:ext uri="{FF2B5EF4-FFF2-40B4-BE49-F238E27FC236}">
                <a16:creationId xmlns:a16="http://schemas.microsoft.com/office/drawing/2014/main" id="{9269778F-E999-99B5-6F19-9674CEC1FCAA}"/>
              </a:ext>
            </a:extLst>
          </p:cNvPr>
          <p:cNvSpPr>
            <a:spLocks noGrp="1"/>
          </p:cNvSpPr>
          <p:nvPr>
            <p:ph type="body" sz="quarter" idx="10"/>
          </p:nvPr>
        </p:nvSpPr>
        <p:spPr/>
        <p:txBody>
          <a:bodyPr/>
          <a:lstStyle/>
          <a:p>
            <a:r>
              <a:rPr lang="en-GB" dirty="0"/>
              <a:t>Fast calculations of large numbers</a:t>
            </a:r>
          </a:p>
          <a:p>
            <a:r>
              <a:rPr lang="en-GB" dirty="0"/>
              <a:t>Automated Theorem Proving</a:t>
            </a:r>
          </a:p>
          <a:p>
            <a:r>
              <a:rPr lang="en-GB" dirty="0"/>
              <a:t>Physics Simulations</a:t>
            </a:r>
          </a:p>
          <a:p>
            <a:r>
              <a:rPr lang="en-GB" dirty="0"/>
              <a:t>Games</a:t>
            </a:r>
          </a:p>
          <a:p>
            <a:r>
              <a:rPr lang="en-GB" dirty="0"/>
              <a:t>Information storage and </a:t>
            </a:r>
            <a:r>
              <a:rPr lang="en-GB" dirty="0" err="1"/>
              <a:t>retrival</a:t>
            </a:r>
            <a:endParaRPr lang="en-GB" dirty="0"/>
          </a:p>
        </p:txBody>
      </p:sp>
    </p:spTree>
    <p:extLst>
      <p:ext uri="{BB962C8B-B14F-4D97-AF65-F5344CB8AC3E}">
        <p14:creationId xmlns:p14="http://schemas.microsoft.com/office/powerpoint/2010/main" val="2280425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96a9d6f-bd47-4365-8224-e32e6c0ab2f5"/>
</p:tagLst>
</file>

<file path=ppt/theme/theme1.xml><?xml version="1.0" encoding="utf-8"?>
<a:theme xmlns:a="http://schemas.openxmlformats.org/drawingml/2006/main" name="Readable Layouts">
  <a:themeElements>
    <a:clrScheme name="CTL Brand Colours">
      <a:dk1>
        <a:srgbClr val="0E2345"/>
      </a:dk1>
      <a:lt1>
        <a:srgbClr val="F2F2F2"/>
      </a:lt1>
      <a:dk2>
        <a:srgbClr val="0E2345"/>
      </a:dk2>
      <a:lt2>
        <a:srgbClr val="FFFFFF"/>
      </a:lt2>
      <a:accent1>
        <a:srgbClr val="002147"/>
      </a:accent1>
      <a:accent2>
        <a:srgbClr val="FC8422"/>
      </a:accent2>
      <a:accent3>
        <a:srgbClr val="4AA564"/>
      </a:accent3>
      <a:accent4>
        <a:srgbClr val="FFB414"/>
      </a:accent4>
      <a:accent5>
        <a:srgbClr val="0071BC"/>
      </a:accent5>
      <a:accent6>
        <a:srgbClr val="337245"/>
      </a:accent6>
      <a:hlink>
        <a:srgbClr val="5BCB7B"/>
      </a:hlink>
      <a:folHlink>
        <a:srgbClr val="5BCB7B"/>
      </a:folHlink>
    </a:clrScheme>
    <a:fontScheme name="SBS Fonts">
      <a:majorFont>
        <a:latin typeface="Times New Roman"/>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 AICC PowerPoint template" id="{2D52C68A-121E-0342-BE55-4367438AB025}" vid="{54193A31-DA84-6D48-B6A2-15AFB0738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66230779FD894B8419DF3BE84068CA" ma:contentTypeVersion="13" ma:contentTypeDescription="Create a new document." ma:contentTypeScope="" ma:versionID="9cc6f4a5e212884ba36498efbc86a6bf">
  <xsd:schema xmlns:xsd="http://www.w3.org/2001/XMLSchema" xmlns:xs="http://www.w3.org/2001/XMLSchema" xmlns:p="http://schemas.microsoft.com/office/2006/metadata/properties" xmlns:ns2="fd9efe49-9de5-4ed2-bcef-4e9999ba5abf" xmlns:ns3="0e3e422d-9fc9-4387-932e-8dd6fdd8f643" targetNamespace="http://schemas.microsoft.com/office/2006/metadata/properties" ma:root="true" ma:fieldsID="c7643b23ea3b8d98713e851a090bacb2" ns2:_="" ns3:_="">
    <xsd:import namespace="fd9efe49-9de5-4ed2-bcef-4e9999ba5abf"/>
    <xsd:import namespace="0e3e422d-9fc9-4387-932e-8dd6fdd8f6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efe49-9de5-4ed2-bcef-4e9999ba5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3e422d-9fc9-4387-932e-8dd6fdd8f64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63bed56-9aa2-4883-92a8-1ef7a12ac14d}" ma:internalName="TaxCatchAll" ma:showField="CatchAllData" ma:web="0e3e422d-9fc9-4387-932e-8dd6fdd8f6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e3e422d-9fc9-4387-932e-8dd6fdd8f643" xsi:nil="true"/>
    <lcf76f155ced4ddcb4097134ff3c332f xmlns="fd9efe49-9de5-4ed2-bcef-4e9999ba5a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CBAEFCB-AE6D-4CD2-9454-6A0015E371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efe49-9de5-4ed2-bcef-4e9999ba5abf"/>
    <ds:schemaRef ds:uri="0e3e422d-9fc9-4387-932e-8dd6fdd8f6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93476B-80DD-4B15-B9B8-7FBE80BB0189}">
  <ds:schemaRefs>
    <ds:schemaRef ds:uri="http://schemas.microsoft.com/sharepoint/v3/contenttype/forms"/>
  </ds:schemaRefs>
</ds:datastoreItem>
</file>

<file path=customXml/itemProps3.xml><?xml version="1.0" encoding="utf-8"?>
<ds:datastoreItem xmlns:ds="http://schemas.openxmlformats.org/officeDocument/2006/customXml" ds:itemID="{FECA7954-E4C4-48B6-9B2F-1BB733358855}">
  <ds:schemaRefs>
    <ds:schemaRef ds:uri="fd9efe49-9de5-4ed2-bcef-4e9999ba5abf"/>
    <ds:schemaRef ds:uri="http://schemas.microsoft.com/office/2006/metadata/properties"/>
    <ds:schemaRef ds:uri="http://www.w3.org/XML/1998/namespace"/>
    <ds:schemaRef ds:uri="http://schemas.openxmlformats.org/package/2006/metadata/core-properties"/>
    <ds:schemaRef ds:uri="http://purl.org/dc/terms/"/>
    <ds:schemaRef ds:uri="http://purl.org/dc/elements/1.1/"/>
    <ds:schemaRef ds:uri="http://schemas.microsoft.com/office/infopath/2007/PartnerControls"/>
    <ds:schemaRef ds:uri="http://purl.org/dc/dcmitype/"/>
    <ds:schemaRef ds:uri="http://schemas.microsoft.com/office/2006/documentManagement/types"/>
    <ds:schemaRef ds:uri="0e3e422d-9fc9-4387-932e-8dd6fdd8f643"/>
  </ds:schemaRefs>
</ds:datastoreItem>
</file>

<file path=docProps/app.xml><?xml version="1.0" encoding="utf-8"?>
<Properties xmlns="http://schemas.openxmlformats.org/officeDocument/2006/extended-properties" xmlns:vt="http://schemas.openxmlformats.org/officeDocument/2006/docPropsVTypes">
  <Template>Readable Layouts</Template>
  <TotalTime>2923</TotalTime>
  <Words>2337</Words>
  <Application>Microsoft Macintosh PowerPoint</Application>
  <PresentationFormat>On-screen Show (16:9)</PresentationFormat>
  <Paragraphs>278</Paragraphs>
  <Slides>85</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85</vt:i4>
      </vt:variant>
    </vt:vector>
  </HeadingPairs>
  <TitlesOfParts>
    <vt:vector size="96" baseType="lpstr">
      <vt:lpstr>-apple-system</vt:lpstr>
      <vt:lpstr>Aptos</vt:lpstr>
      <vt:lpstr>Arial</vt:lpstr>
      <vt:lpstr>Calibri</vt:lpstr>
      <vt:lpstr>Consolas</vt:lpstr>
      <vt:lpstr>Courier New</vt:lpstr>
      <vt:lpstr>Noto Serif</vt:lpstr>
      <vt:lpstr>Palatino</vt:lpstr>
      <vt:lpstr>Times New Roman</vt:lpstr>
      <vt:lpstr>Wingdings</vt:lpstr>
      <vt:lpstr>Readable Layouts</vt:lpstr>
      <vt:lpstr>Metaphors of Reason and Large Language Models</vt:lpstr>
      <vt:lpstr>Revisiting the Moravec Paradox in the Face of a Contentious Issue </vt:lpstr>
      <vt:lpstr>About me</vt:lpstr>
      <vt:lpstr>Translator</vt:lpstr>
      <vt:lpstr>MetaphorHacker.net on AI and Epistemology</vt:lpstr>
      <vt:lpstr>Moravec paradox as often quoted</vt:lpstr>
      <vt:lpstr>Key question: What are those easy and hard things?</vt:lpstr>
      <vt:lpstr>What Hans Moravec actually said in 1988</vt:lpstr>
      <vt:lpstr>Easy things</vt:lpstr>
      <vt:lpstr>Hard things</vt:lpstr>
      <vt:lpstr>Hofstadter, 1979, Questions and Speculations</vt:lpstr>
      <vt:lpstr>Hofstadter, 1979, GEB, Speculations</vt:lpstr>
      <vt:lpstr>Some language hard things</vt:lpstr>
      <vt:lpstr>This is still hard for AI</vt:lpstr>
      <vt:lpstr>How do metaphors come in?</vt:lpstr>
      <vt:lpstr>Metaphor is a fuzzy mapping between two domains of knowledge.</vt:lpstr>
      <vt:lpstr>Example:   A paint brush is a pump.  (Schon, 1963)</vt:lpstr>
      <vt:lpstr>How is a paint brush a pump?</vt:lpstr>
      <vt:lpstr>Source domain for metaphors of reasoning</vt:lpstr>
      <vt:lpstr>Big question: How do we know what smart people do?</vt:lpstr>
      <vt:lpstr>Possible answer? We ask them.</vt:lpstr>
      <vt:lpstr>What’s the problem with these?</vt:lpstr>
      <vt:lpstr>What’s right with this?</vt:lpstr>
      <vt:lpstr>Running and depicting running are different physical activities.</vt:lpstr>
      <vt:lpstr>What’s wrong with this?</vt:lpstr>
      <vt:lpstr>Thinking and depicting thinking are different cognitive activities.</vt:lpstr>
      <vt:lpstr>Andrews Wilson, 2014</vt:lpstr>
      <vt:lpstr>Hofstadter, 1979, GEB, Speculations</vt:lpstr>
      <vt:lpstr>What task are we asking people to do when we ask them what is “reasoning”?</vt:lpstr>
      <vt:lpstr>Claude Shannon, 1949</vt:lpstr>
      <vt:lpstr>What do these things have in common?</vt:lpstr>
      <vt:lpstr>MMLU continues the tradition</vt:lpstr>
      <vt:lpstr>McCarthy, Minsky, Rochester, Shannon, 1959</vt:lpstr>
      <vt:lpstr>McCarthy, Minsky, Rochester, Shannon, 1959</vt:lpstr>
      <vt:lpstr>Minsky, 1961, Steps Toward Artificial Intelligence</vt:lpstr>
      <vt:lpstr>Source domain: Reasoning is what people say they do in their head when they play chess, speak or solve problems.</vt:lpstr>
      <vt:lpstr>Example of reasoning</vt:lpstr>
      <vt:lpstr>Why is counting r’s in “strawberry” hard?</vt:lpstr>
      <vt:lpstr>Corollary Metaphor: Reasoning is manipulating symbols stored in memory.</vt:lpstr>
      <vt:lpstr>Source domain:  Smart people know a lot of things  Smart people can use the things they know in logical formulae</vt:lpstr>
      <vt:lpstr>Can you remember 51 digits in 10 seconds?</vt:lpstr>
      <vt:lpstr>Memorise these in 10 seconds</vt:lpstr>
      <vt:lpstr>Anyone did it?</vt:lpstr>
      <vt:lpstr>How about now?</vt:lpstr>
      <vt:lpstr>What is the difference</vt:lpstr>
      <vt:lpstr>Logic input</vt:lpstr>
      <vt:lpstr>Where and how do you store the symbol 1929 = a date?</vt:lpstr>
      <vt:lpstr>Reasoning = Symbolic processing leaves out the most important question – how do you know what symbols mean and how do you pick out the discrete symbols from the continuous stream of data.</vt:lpstr>
      <vt:lpstr>How hard is it for ChatGPT?</vt:lpstr>
      <vt:lpstr>But not all similar patterns are easy for LLMs</vt:lpstr>
      <vt:lpstr>What is the algorithm that will take any sequence of digits and find any and all patterns that may be meaningful to a human!?</vt:lpstr>
      <vt:lpstr>Some models of semantics</vt:lpstr>
      <vt:lpstr>Three types of semantics</vt:lpstr>
      <vt:lpstr>Who is interested in different types of semantics</vt:lpstr>
      <vt:lpstr>Introspective semantics: Metaphorical intuitions obscure relational semantics</vt:lpstr>
      <vt:lpstr>Human semantics: Mostly relational seeded by representation</vt:lpstr>
      <vt:lpstr>Kind of like Kahneman’s  System 1 and System 2 thinking.</vt:lpstr>
      <vt:lpstr>LLM semantics: Relational all the way down</vt:lpstr>
      <vt:lpstr>Symbolic AI semantics: AI research is based on metaphorical intuitions</vt:lpstr>
      <vt:lpstr>How is this difference reflected in our semantics?</vt:lpstr>
      <vt:lpstr>We have a missing model of knowledge and its retrieval!</vt:lpstr>
      <vt:lpstr>Two kinds of knowledge retrieval</vt:lpstr>
      <vt:lpstr>Two types of retrieval</vt:lpstr>
      <vt:lpstr>ARC Prize</vt:lpstr>
      <vt:lpstr>Reframing the question</vt:lpstr>
      <vt:lpstr>Reframing the task</vt:lpstr>
      <vt:lpstr>Another way to think about it is through the “bitter lesson”.</vt:lpstr>
      <vt:lpstr>Rich Sutton, AI scientist, The Bitter Lesson, 2019</vt:lpstr>
      <vt:lpstr>Early bitter lesson by Fred Jelinek from 1980s</vt:lpstr>
      <vt:lpstr>Not only speech recognition</vt:lpstr>
      <vt:lpstr>In contrast to…</vt:lpstr>
      <vt:lpstr>François Chollet, 5 Jan 2025 X</vt:lpstr>
      <vt:lpstr>Is this the same bitter lesson we don’t quite want to learn in education?</vt:lpstr>
      <vt:lpstr>Is there a parallel to this in learning</vt:lpstr>
      <vt:lpstr>Procedural vs conceptual knowledge</vt:lpstr>
      <vt:lpstr>What is the difference between you and a student looking at the reference section</vt:lpstr>
      <vt:lpstr>You see it, GPT-4o sees, but students don’t see it</vt:lpstr>
      <vt:lpstr>The Socratic method</vt:lpstr>
      <vt:lpstr>BF Skinner, The Technology of Teaching, 1968</vt:lpstr>
      <vt:lpstr>Diana Laurillard, Rethinking University Teaching, 1993</vt:lpstr>
      <vt:lpstr>How can we move away from teaching the way we think we think to the way we learn?</vt:lpstr>
      <vt:lpstr>More on Metaphor and Knowledge on metaphorhacker.net</vt:lpstr>
      <vt:lpstr>Deliberate Practice and Semantic Machines</vt:lpstr>
      <vt:lpstr>Thank you</vt:lpstr>
      <vt:lpstr>This presentation is licensed under Creative Commons By Attribution license except where otherwise noted.  Icons and stock photos licensed under Microsoft Premium Content and cannot be reused outside this document.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Dominik Lukes</dc:creator>
  <cp:lastModifiedBy>Dominik Lukes</cp:lastModifiedBy>
  <cp:revision>1</cp:revision>
  <cp:lastPrinted>2013-07-02T11:13:09Z</cp:lastPrinted>
  <dcterms:created xsi:type="dcterms:W3CDTF">2025-02-21T16:34:48Z</dcterms:created>
  <dcterms:modified xsi:type="dcterms:W3CDTF">2025-02-24T12:23:21Z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0x010100E066230779FD894B8419DF3BE84068CA</vt:lpwstr>
  </property>
  <property fmtid="{D5CDD505-2E9C-101B-9397-08002B2CF9AE}" pid="3" name="MediaServiceImageTags">
    <vt:lpwstr/>
  </property>
</Properties>
</file>